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59" r:id="rId8"/>
    <p:sldId id="263" r:id="rId9"/>
    <p:sldId id="265" r:id="rId10"/>
    <p:sldId id="267" r:id="rId11"/>
    <p:sldId id="268" r:id="rId12"/>
    <p:sldId id="269" r:id="rId13"/>
    <p:sldId id="274" r:id="rId14"/>
    <p:sldId id="277" r:id="rId15"/>
    <p:sldId id="271" r:id="rId16"/>
    <p:sldId id="272" r:id="rId17"/>
    <p:sldId id="273" r:id="rId18"/>
    <p:sldId id="275" r:id="rId19"/>
    <p:sldId id="276" r:id="rId20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F091CF-9E49-E448-BBA3-DCD134150D13}" v="119" dt="2020-07-17T20:24:51.748"/>
    <p1510:client id="{368F4EF8-6567-4041-95FC-F3386C602E38}" v="524" dt="2020-07-18T08:49:26.033"/>
    <p1510:client id="{5064A71C-516B-4546-90F0-DCD5A41086B0}" v="4" dt="2020-07-18T07:38:35.314"/>
    <p1510:client id="{6E3E1A14-7371-49F7-A06B-B04EEEFCA283}" v="2207" dt="2020-07-18T08:19:48.8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A7E271-8477-43F2-8920-8F3AC098E887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D28B785-5583-493A-8A20-F26CE382962B}">
      <dgm:prSet/>
      <dgm:spPr/>
      <dgm:t>
        <a:bodyPr/>
        <a:lstStyle/>
        <a:p>
          <a:r>
            <a:rPr lang="en-GB"/>
            <a:t>Eliminating possible confusion and error </a:t>
          </a:r>
          <a:endParaRPr lang="en-US"/>
        </a:p>
      </dgm:t>
    </dgm:pt>
    <dgm:pt modelId="{C6FF89E1-93D3-4C32-9AD7-698245ADD883}" type="parTrans" cxnId="{33A57FEF-4F21-456E-8280-899BF86B893E}">
      <dgm:prSet/>
      <dgm:spPr/>
      <dgm:t>
        <a:bodyPr/>
        <a:lstStyle/>
        <a:p>
          <a:endParaRPr lang="en-US"/>
        </a:p>
      </dgm:t>
    </dgm:pt>
    <dgm:pt modelId="{4418A5F3-7569-467C-87DB-05FA3D1182EE}" type="sibTrans" cxnId="{33A57FEF-4F21-456E-8280-899BF86B893E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E4E895C0-D7BA-49A9-BDCD-0A096060B6DD}">
      <dgm:prSet/>
      <dgm:spPr/>
      <dgm:t>
        <a:bodyPr/>
        <a:lstStyle/>
        <a:p>
          <a:r>
            <a:rPr lang="en-GB"/>
            <a:t>Reducing disruptions to corporate operations </a:t>
          </a:r>
          <a:endParaRPr lang="en-US"/>
        </a:p>
      </dgm:t>
    </dgm:pt>
    <dgm:pt modelId="{DDF3BB0E-D452-482C-902E-789915771C9E}" type="parTrans" cxnId="{B8946783-44FD-446D-8272-851268DE5FA2}">
      <dgm:prSet/>
      <dgm:spPr/>
      <dgm:t>
        <a:bodyPr/>
        <a:lstStyle/>
        <a:p>
          <a:endParaRPr lang="en-US"/>
        </a:p>
      </dgm:t>
    </dgm:pt>
    <dgm:pt modelId="{9B442708-24B9-42C8-8195-EB008E3776AC}" type="sibTrans" cxnId="{B8946783-44FD-446D-8272-851268DE5FA2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EB8130D7-97D0-4DA1-AD59-CF02BC11B93C}">
      <dgm:prSet/>
      <dgm:spPr/>
      <dgm:t>
        <a:bodyPr/>
        <a:lstStyle/>
        <a:p>
          <a:r>
            <a:rPr lang="en-GB"/>
            <a:t>Providing alternatives during a disastrous event</a:t>
          </a:r>
          <a:endParaRPr lang="en-US"/>
        </a:p>
      </dgm:t>
    </dgm:pt>
    <dgm:pt modelId="{131855AE-6A76-492A-B49B-C625F3237D9E}" type="parTrans" cxnId="{CB6CBC92-6AB3-4FD4-8D30-EA25FE69377D}">
      <dgm:prSet/>
      <dgm:spPr/>
      <dgm:t>
        <a:bodyPr/>
        <a:lstStyle/>
        <a:p>
          <a:endParaRPr lang="en-US"/>
        </a:p>
      </dgm:t>
    </dgm:pt>
    <dgm:pt modelId="{104E5726-DBAD-4987-8D97-6AC03E2E86B3}" type="sibTrans" cxnId="{CB6CBC92-6AB3-4FD4-8D30-EA25FE69377D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859686A3-5067-42FD-84F5-020017F4949F}">
      <dgm:prSet/>
      <dgm:spPr/>
      <dgm:t>
        <a:bodyPr/>
        <a:lstStyle/>
        <a:p>
          <a:r>
            <a:rPr lang="en-GB"/>
            <a:t>Reducing the reliance on certain key individuals </a:t>
          </a:r>
          <a:endParaRPr lang="en-US"/>
        </a:p>
      </dgm:t>
    </dgm:pt>
    <dgm:pt modelId="{0C4CD0B7-F722-43CE-8B82-1531522F7AE5}" type="parTrans" cxnId="{4097DCF9-ECEA-45ED-BD8C-9F1E1A1B7028}">
      <dgm:prSet/>
      <dgm:spPr/>
      <dgm:t>
        <a:bodyPr/>
        <a:lstStyle/>
        <a:p>
          <a:endParaRPr lang="en-US"/>
        </a:p>
      </dgm:t>
    </dgm:pt>
    <dgm:pt modelId="{861C6D40-FBA3-4BBE-918F-DF85FEFAB82A}" type="sibTrans" cxnId="{4097DCF9-ECEA-45ED-BD8C-9F1E1A1B7028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621C8057-32D6-447B-B518-D88E105F7CCA}">
      <dgm:prSet/>
      <dgm:spPr/>
      <dgm:t>
        <a:bodyPr/>
        <a:lstStyle/>
        <a:p>
          <a:r>
            <a:rPr lang="en-GB"/>
            <a:t>Protecting the data of the organization </a:t>
          </a:r>
          <a:endParaRPr lang="en-US"/>
        </a:p>
      </dgm:t>
    </dgm:pt>
    <dgm:pt modelId="{34E0D8D9-E422-4DBE-B89E-F1655B80DD6C}" type="parTrans" cxnId="{55D2CA16-C100-4D53-B022-A6B62101F113}">
      <dgm:prSet/>
      <dgm:spPr/>
      <dgm:t>
        <a:bodyPr/>
        <a:lstStyle/>
        <a:p>
          <a:endParaRPr lang="en-US"/>
        </a:p>
      </dgm:t>
    </dgm:pt>
    <dgm:pt modelId="{899B7241-F56A-4016-801E-1BFC7353B18F}" type="sibTrans" cxnId="{55D2CA16-C100-4D53-B022-A6B62101F113}">
      <dgm:prSet phldrT="5" phldr="0"/>
      <dgm:spPr/>
      <dgm:t>
        <a:bodyPr/>
        <a:lstStyle/>
        <a:p>
          <a:r>
            <a:rPr lang="en-US"/>
            <a:t>5</a:t>
          </a:r>
        </a:p>
      </dgm:t>
    </dgm:pt>
    <dgm:pt modelId="{ACFA45D7-58AA-49F8-8180-DBEC676EE335}">
      <dgm:prSet/>
      <dgm:spPr/>
      <dgm:t>
        <a:bodyPr/>
        <a:lstStyle/>
        <a:p>
          <a:r>
            <a:rPr lang="en-GB"/>
            <a:t>Ensuring the safety of company personnel </a:t>
          </a:r>
          <a:endParaRPr lang="en-US"/>
        </a:p>
      </dgm:t>
    </dgm:pt>
    <dgm:pt modelId="{986F6624-87E7-42AE-8719-E317F2CFB01F}" type="parTrans" cxnId="{24C8E8A8-0D1A-47AF-856D-15AD85D46698}">
      <dgm:prSet/>
      <dgm:spPr/>
      <dgm:t>
        <a:bodyPr/>
        <a:lstStyle/>
        <a:p>
          <a:endParaRPr lang="en-US"/>
        </a:p>
      </dgm:t>
    </dgm:pt>
    <dgm:pt modelId="{5EC0C14F-9B36-4F1E-99A4-0DC0A613B292}" type="sibTrans" cxnId="{24C8E8A8-0D1A-47AF-856D-15AD85D46698}">
      <dgm:prSet phldrT="6" phldr="0"/>
      <dgm:spPr/>
      <dgm:t>
        <a:bodyPr/>
        <a:lstStyle/>
        <a:p>
          <a:r>
            <a:rPr lang="en-US"/>
            <a:t>6</a:t>
          </a:r>
        </a:p>
      </dgm:t>
    </dgm:pt>
    <dgm:pt modelId="{0BC2E80F-69A1-4631-973C-D6B17E4EF748}">
      <dgm:prSet/>
      <dgm:spPr/>
      <dgm:t>
        <a:bodyPr/>
        <a:lstStyle/>
        <a:p>
          <a:r>
            <a:rPr lang="en-GB"/>
            <a:t>Helping an orderly recovery </a:t>
          </a:r>
          <a:endParaRPr lang="en-US"/>
        </a:p>
      </dgm:t>
    </dgm:pt>
    <dgm:pt modelId="{747B465C-62D6-435A-8957-2CB86F0185B1}" type="parTrans" cxnId="{72780F3E-D956-4DBC-AA83-966B12CD32C4}">
      <dgm:prSet/>
      <dgm:spPr/>
      <dgm:t>
        <a:bodyPr/>
        <a:lstStyle/>
        <a:p>
          <a:endParaRPr lang="en-US"/>
        </a:p>
      </dgm:t>
    </dgm:pt>
    <dgm:pt modelId="{5169D0B0-B456-4155-8CA0-74A9C7B71EA7}" type="sibTrans" cxnId="{72780F3E-D956-4DBC-AA83-966B12CD32C4}">
      <dgm:prSet phldrT="7" phldr="0"/>
      <dgm:spPr/>
      <dgm:t>
        <a:bodyPr/>
        <a:lstStyle/>
        <a:p>
          <a:r>
            <a:rPr lang="en-US"/>
            <a:t>7</a:t>
          </a:r>
        </a:p>
      </dgm:t>
    </dgm:pt>
    <dgm:pt modelId="{BE699534-B9B3-F549-816C-B0B1E09B09BA}" type="pres">
      <dgm:prSet presAssocID="{6FA7E271-8477-43F2-8920-8F3AC098E887}" presName="Name0" presStyleCnt="0">
        <dgm:presLayoutVars>
          <dgm:animLvl val="lvl"/>
          <dgm:resizeHandles val="exact"/>
        </dgm:presLayoutVars>
      </dgm:prSet>
      <dgm:spPr/>
    </dgm:pt>
    <dgm:pt modelId="{8BDD62C0-90BB-5349-822D-D7648BE6594A}" type="pres">
      <dgm:prSet presAssocID="{CD28B785-5583-493A-8A20-F26CE382962B}" presName="compositeNode" presStyleCnt="0">
        <dgm:presLayoutVars>
          <dgm:bulletEnabled val="1"/>
        </dgm:presLayoutVars>
      </dgm:prSet>
      <dgm:spPr/>
    </dgm:pt>
    <dgm:pt modelId="{2150D412-5B8D-A048-9DB1-81B081C5563A}" type="pres">
      <dgm:prSet presAssocID="{CD28B785-5583-493A-8A20-F26CE382962B}" presName="bgRect" presStyleLbl="bgAccFollowNode1" presStyleIdx="0" presStyleCnt="7"/>
      <dgm:spPr/>
    </dgm:pt>
    <dgm:pt modelId="{B0441B82-2B1E-3F47-A97F-1B64FD19D39D}" type="pres">
      <dgm:prSet presAssocID="{4418A5F3-7569-467C-87DB-05FA3D1182EE}" presName="sibTransNodeCircle" presStyleLbl="alignNode1" presStyleIdx="0" presStyleCnt="14">
        <dgm:presLayoutVars>
          <dgm:chMax val="0"/>
          <dgm:bulletEnabled/>
        </dgm:presLayoutVars>
      </dgm:prSet>
      <dgm:spPr/>
    </dgm:pt>
    <dgm:pt modelId="{30349D7C-09A0-B647-87E1-ED6EE8D9E359}" type="pres">
      <dgm:prSet presAssocID="{CD28B785-5583-493A-8A20-F26CE382962B}" presName="bottomLine" presStyleLbl="alignNode1" presStyleIdx="1" presStyleCnt="14">
        <dgm:presLayoutVars/>
      </dgm:prSet>
      <dgm:spPr/>
    </dgm:pt>
    <dgm:pt modelId="{D5E57C01-6CB1-F444-B844-2CCAFFE303A9}" type="pres">
      <dgm:prSet presAssocID="{CD28B785-5583-493A-8A20-F26CE382962B}" presName="nodeText" presStyleLbl="bgAccFollowNode1" presStyleIdx="0" presStyleCnt="7">
        <dgm:presLayoutVars>
          <dgm:bulletEnabled val="1"/>
        </dgm:presLayoutVars>
      </dgm:prSet>
      <dgm:spPr/>
    </dgm:pt>
    <dgm:pt modelId="{D5B7B940-6FE0-384D-B272-3279B68CD3AF}" type="pres">
      <dgm:prSet presAssocID="{4418A5F3-7569-467C-87DB-05FA3D1182EE}" presName="sibTrans" presStyleCnt="0"/>
      <dgm:spPr/>
    </dgm:pt>
    <dgm:pt modelId="{82E842A1-99E9-AE41-B0EE-7AFF0BDC496B}" type="pres">
      <dgm:prSet presAssocID="{E4E895C0-D7BA-49A9-BDCD-0A096060B6DD}" presName="compositeNode" presStyleCnt="0">
        <dgm:presLayoutVars>
          <dgm:bulletEnabled val="1"/>
        </dgm:presLayoutVars>
      </dgm:prSet>
      <dgm:spPr/>
    </dgm:pt>
    <dgm:pt modelId="{4D4D92E4-F45D-3249-901F-F5573AD48CC7}" type="pres">
      <dgm:prSet presAssocID="{E4E895C0-D7BA-49A9-BDCD-0A096060B6DD}" presName="bgRect" presStyleLbl="bgAccFollowNode1" presStyleIdx="1" presStyleCnt="7"/>
      <dgm:spPr/>
    </dgm:pt>
    <dgm:pt modelId="{4FF24D2C-06B1-BC4A-936B-3451758337D1}" type="pres">
      <dgm:prSet presAssocID="{9B442708-24B9-42C8-8195-EB008E3776AC}" presName="sibTransNodeCircle" presStyleLbl="alignNode1" presStyleIdx="2" presStyleCnt="14">
        <dgm:presLayoutVars>
          <dgm:chMax val="0"/>
          <dgm:bulletEnabled/>
        </dgm:presLayoutVars>
      </dgm:prSet>
      <dgm:spPr/>
    </dgm:pt>
    <dgm:pt modelId="{7F2EA210-7369-3B49-9844-A20AC24B327D}" type="pres">
      <dgm:prSet presAssocID="{E4E895C0-D7BA-49A9-BDCD-0A096060B6DD}" presName="bottomLine" presStyleLbl="alignNode1" presStyleIdx="3" presStyleCnt="14">
        <dgm:presLayoutVars/>
      </dgm:prSet>
      <dgm:spPr/>
    </dgm:pt>
    <dgm:pt modelId="{DB7199AD-6CA2-7C44-97FF-1F6702678F4F}" type="pres">
      <dgm:prSet presAssocID="{E4E895C0-D7BA-49A9-BDCD-0A096060B6DD}" presName="nodeText" presStyleLbl="bgAccFollowNode1" presStyleIdx="1" presStyleCnt="7">
        <dgm:presLayoutVars>
          <dgm:bulletEnabled val="1"/>
        </dgm:presLayoutVars>
      </dgm:prSet>
      <dgm:spPr/>
    </dgm:pt>
    <dgm:pt modelId="{6CF2D641-5954-7D45-9E80-4302A47DD43D}" type="pres">
      <dgm:prSet presAssocID="{9B442708-24B9-42C8-8195-EB008E3776AC}" presName="sibTrans" presStyleCnt="0"/>
      <dgm:spPr/>
    </dgm:pt>
    <dgm:pt modelId="{FF5C9665-04E2-4848-86D9-174D8AE04C79}" type="pres">
      <dgm:prSet presAssocID="{EB8130D7-97D0-4DA1-AD59-CF02BC11B93C}" presName="compositeNode" presStyleCnt="0">
        <dgm:presLayoutVars>
          <dgm:bulletEnabled val="1"/>
        </dgm:presLayoutVars>
      </dgm:prSet>
      <dgm:spPr/>
    </dgm:pt>
    <dgm:pt modelId="{4A7A4620-9F6A-624C-84C1-874FD1F159AE}" type="pres">
      <dgm:prSet presAssocID="{EB8130D7-97D0-4DA1-AD59-CF02BC11B93C}" presName="bgRect" presStyleLbl="bgAccFollowNode1" presStyleIdx="2" presStyleCnt="7"/>
      <dgm:spPr/>
    </dgm:pt>
    <dgm:pt modelId="{15677876-5DAC-A348-8819-7FC2DD5F7B05}" type="pres">
      <dgm:prSet presAssocID="{104E5726-DBAD-4987-8D97-6AC03E2E86B3}" presName="sibTransNodeCircle" presStyleLbl="alignNode1" presStyleIdx="4" presStyleCnt="14">
        <dgm:presLayoutVars>
          <dgm:chMax val="0"/>
          <dgm:bulletEnabled/>
        </dgm:presLayoutVars>
      </dgm:prSet>
      <dgm:spPr/>
    </dgm:pt>
    <dgm:pt modelId="{02BE5135-2B8D-2B40-8F36-B35A737F5E6A}" type="pres">
      <dgm:prSet presAssocID="{EB8130D7-97D0-4DA1-AD59-CF02BC11B93C}" presName="bottomLine" presStyleLbl="alignNode1" presStyleIdx="5" presStyleCnt="14">
        <dgm:presLayoutVars/>
      </dgm:prSet>
      <dgm:spPr/>
    </dgm:pt>
    <dgm:pt modelId="{D1EB2692-16CB-1D40-B56E-A8BE4356820D}" type="pres">
      <dgm:prSet presAssocID="{EB8130D7-97D0-4DA1-AD59-CF02BC11B93C}" presName="nodeText" presStyleLbl="bgAccFollowNode1" presStyleIdx="2" presStyleCnt="7">
        <dgm:presLayoutVars>
          <dgm:bulletEnabled val="1"/>
        </dgm:presLayoutVars>
      </dgm:prSet>
      <dgm:spPr/>
    </dgm:pt>
    <dgm:pt modelId="{2CEDDA5E-4D14-FA45-8E6C-B9123A679A67}" type="pres">
      <dgm:prSet presAssocID="{104E5726-DBAD-4987-8D97-6AC03E2E86B3}" presName="sibTrans" presStyleCnt="0"/>
      <dgm:spPr/>
    </dgm:pt>
    <dgm:pt modelId="{C5B870AC-2871-8447-856D-29C9F658F5F7}" type="pres">
      <dgm:prSet presAssocID="{859686A3-5067-42FD-84F5-020017F4949F}" presName="compositeNode" presStyleCnt="0">
        <dgm:presLayoutVars>
          <dgm:bulletEnabled val="1"/>
        </dgm:presLayoutVars>
      </dgm:prSet>
      <dgm:spPr/>
    </dgm:pt>
    <dgm:pt modelId="{19C813FC-8634-BF4F-8B38-C075083EC3DB}" type="pres">
      <dgm:prSet presAssocID="{859686A3-5067-42FD-84F5-020017F4949F}" presName="bgRect" presStyleLbl="bgAccFollowNode1" presStyleIdx="3" presStyleCnt="7"/>
      <dgm:spPr/>
    </dgm:pt>
    <dgm:pt modelId="{05CAEB8A-B5C8-4C42-90AA-B68F0E47879A}" type="pres">
      <dgm:prSet presAssocID="{861C6D40-FBA3-4BBE-918F-DF85FEFAB82A}" presName="sibTransNodeCircle" presStyleLbl="alignNode1" presStyleIdx="6" presStyleCnt="14">
        <dgm:presLayoutVars>
          <dgm:chMax val="0"/>
          <dgm:bulletEnabled/>
        </dgm:presLayoutVars>
      </dgm:prSet>
      <dgm:spPr/>
    </dgm:pt>
    <dgm:pt modelId="{D48D1C63-BDB2-2543-BEA4-627D67A382F9}" type="pres">
      <dgm:prSet presAssocID="{859686A3-5067-42FD-84F5-020017F4949F}" presName="bottomLine" presStyleLbl="alignNode1" presStyleIdx="7" presStyleCnt="14">
        <dgm:presLayoutVars/>
      </dgm:prSet>
      <dgm:spPr/>
    </dgm:pt>
    <dgm:pt modelId="{9DC22A67-77D9-C445-9853-C69BC3CDADD5}" type="pres">
      <dgm:prSet presAssocID="{859686A3-5067-42FD-84F5-020017F4949F}" presName="nodeText" presStyleLbl="bgAccFollowNode1" presStyleIdx="3" presStyleCnt="7">
        <dgm:presLayoutVars>
          <dgm:bulletEnabled val="1"/>
        </dgm:presLayoutVars>
      </dgm:prSet>
      <dgm:spPr/>
    </dgm:pt>
    <dgm:pt modelId="{BE6F841E-DA64-764B-980D-C14F829C294D}" type="pres">
      <dgm:prSet presAssocID="{861C6D40-FBA3-4BBE-918F-DF85FEFAB82A}" presName="sibTrans" presStyleCnt="0"/>
      <dgm:spPr/>
    </dgm:pt>
    <dgm:pt modelId="{E8939FE2-AADD-404D-A6A2-64A4F2B8CD0F}" type="pres">
      <dgm:prSet presAssocID="{621C8057-32D6-447B-B518-D88E105F7CCA}" presName="compositeNode" presStyleCnt="0">
        <dgm:presLayoutVars>
          <dgm:bulletEnabled val="1"/>
        </dgm:presLayoutVars>
      </dgm:prSet>
      <dgm:spPr/>
    </dgm:pt>
    <dgm:pt modelId="{2E8B8C6D-6607-7847-BCFC-96559F5F935C}" type="pres">
      <dgm:prSet presAssocID="{621C8057-32D6-447B-B518-D88E105F7CCA}" presName="bgRect" presStyleLbl="bgAccFollowNode1" presStyleIdx="4" presStyleCnt="7"/>
      <dgm:spPr/>
    </dgm:pt>
    <dgm:pt modelId="{AD13C4FD-74AE-9B44-A3BB-465D7E4A4865}" type="pres">
      <dgm:prSet presAssocID="{899B7241-F56A-4016-801E-1BFC7353B18F}" presName="sibTransNodeCircle" presStyleLbl="alignNode1" presStyleIdx="8" presStyleCnt="14">
        <dgm:presLayoutVars>
          <dgm:chMax val="0"/>
          <dgm:bulletEnabled/>
        </dgm:presLayoutVars>
      </dgm:prSet>
      <dgm:spPr/>
    </dgm:pt>
    <dgm:pt modelId="{58F756B1-D776-6145-B301-0A37F0D45380}" type="pres">
      <dgm:prSet presAssocID="{621C8057-32D6-447B-B518-D88E105F7CCA}" presName="bottomLine" presStyleLbl="alignNode1" presStyleIdx="9" presStyleCnt="14">
        <dgm:presLayoutVars/>
      </dgm:prSet>
      <dgm:spPr/>
    </dgm:pt>
    <dgm:pt modelId="{BBB1FE0C-BAAA-9C41-AEBA-466C4E8BADD5}" type="pres">
      <dgm:prSet presAssocID="{621C8057-32D6-447B-B518-D88E105F7CCA}" presName="nodeText" presStyleLbl="bgAccFollowNode1" presStyleIdx="4" presStyleCnt="7">
        <dgm:presLayoutVars>
          <dgm:bulletEnabled val="1"/>
        </dgm:presLayoutVars>
      </dgm:prSet>
      <dgm:spPr/>
    </dgm:pt>
    <dgm:pt modelId="{3D3B4FDF-59AD-8246-9F95-8F40B7C9B5F5}" type="pres">
      <dgm:prSet presAssocID="{899B7241-F56A-4016-801E-1BFC7353B18F}" presName="sibTrans" presStyleCnt="0"/>
      <dgm:spPr/>
    </dgm:pt>
    <dgm:pt modelId="{FDBC7603-506F-2F4E-8BF7-DC243E18A4B6}" type="pres">
      <dgm:prSet presAssocID="{ACFA45D7-58AA-49F8-8180-DBEC676EE335}" presName="compositeNode" presStyleCnt="0">
        <dgm:presLayoutVars>
          <dgm:bulletEnabled val="1"/>
        </dgm:presLayoutVars>
      </dgm:prSet>
      <dgm:spPr/>
    </dgm:pt>
    <dgm:pt modelId="{B86AC161-B2D4-0F42-BA35-BD5E6BF139E6}" type="pres">
      <dgm:prSet presAssocID="{ACFA45D7-58AA-49F8-8180-DBEC676EE335}" presName="bgRect" presStyleLbl="bgAccFollowNode1" presStyleIdx="5" presStyleCnt="7"/>
      <dgm:spPr/>
    </dgm:pt>
    <dgm:pt modelId="{2E9AC89F-2E87-6145-8B18-CDE35E789A0A}" type="pres">
      <dgm:prSet presAssocID="{5EC0C14F-9B36-4F1E-99A4-0DC0A613B292}" presName="sibTransNodeCircle" presStyleLbl="alignNode1" presStyleIdx="10" presStyleCnt="14">
        <dgm:presLayoutVars>
          <dgm:chMax val="0"/>
          <dgm:bulletEnabled/>
        </dgm:presLayoutVars>
      </dgm:prSet>
      <dgm:spPr/>
    </dgm:pt>
    <dgm:pt modelId="{1302A743-DAF8-7C4D-8851-A70D76840952}" type="pres">
      <dgm:prSet presAssocID="{ACFA45D7-58AA-49F8-8180-DBEC676EE335}" presName="bottomLine" presStyleLbl="alignNode1" presStyleIdx="11" presStyleCnt="14">
        <dgm:presLayoutVars/>
      </dgm:prSet>
      <dgm:spPr/>
    </dgm:pt>
    <dgm:pt modelId="{AAE1E921-ED6F-944B-9EB1-B258FA3630EF}" type="pres">
      <dgm:prSet presAssocID="{ACFA45D7-58AA-49F8-8180-DBEC676EE335}" presName="nodeText" presStyleLbl="bgAccFollowNode1" presStyleIdx="5" presStyleCnt="7">
        <dgm:presLayoutVars>
          <dgm:bulletEnabled val="1"/>
        </dgm:presLayoutVars>
      </dgm:prSet>
      <dgm:spPr/>
    </dgm:pt>
    <dgm:pt modelId="{7F80A30C-340C-EA4D-BFEA-D307B0991BF9}" type="pres">
      <dgm:prSet presAssocID="{5EC0C14F-9B36-4F1E-99A4-0DC0A613B292}" presName="sibTrans" presStyleCnt="0"/>
      <dgm:spPr/>
    </dgm:pt>
    <dgm:pt modelId="{0F5868E0-1369-AD47-B42F-313797CF29AA}" type="pres">
      <dgm:prSet presAssocID="{0BC2E80F-69A1-4631-973C-D6B17E4EF748}" presName="compositeNode" presStyleCnt="0">
        <dgm:presLayoutVars>
          <dgm:bulletEnabled val="1"/>
        </dgm:presLayoutVars>
      </dgm:prSet>
      <dgm:spPr/>
    </dgm:pt>
    <dgm:pt modelId="{E46AB818-6A8F-5C42-9041-8941D85BAF84}" type="pres">
      <dgm:prSet presAssocID="{0BC2E80F-69A1-4631-973C-D6B17E4EF748}" presName="bgRect" presStyleLbl="bgAccFollowNode1" presStyleIdx="6" presStyleCnt="7"/>
      <dgm:spPr/>
    </dgm:pt>
    <dgm:pt modelId="{127AEB22-D38B-B047-B5F1-B2F45B6D5B20}" type="pres">
      <dgm:prSet presAssocID="{5169D0B0-B456-4155-8CA0-74A9C7B71EA7}" presName="sibTransNodeCircle" presStyleLbl="alignNode1" presStyleIdx="12" presStyleCnt="14">
        <dgm:presLayoutVars>
          <dgm:chMax val="0"/>
          <dgm:bulletEnabled/>
        </dgm:presLayoutVars>
      </dgm:prSet>
      <dgm:spPr/>
    </dgm:pt>
    <dgm:pt modelId="{F1315DF0-477F-2742-A126-7ADC8B91CD1C}" type="pres">
      <dgm:prSet presAssocID="{0BC2E80F-69A1-4631-973C-D6B17E4EF748}" presName="bottomLine" presStyleLbl="alignNode1" presStyleIdx="13" presStyleCnt="14">
        <dgm:presLayoutVars/>
      </dgm:prSet>
      <dgm:spPr/>
    </dgm:pt>
    <dgm:pt modelId="{C69EC83B-C273-FD47-A673-2AED57357EA9}" type="pres">
      <dgm:prSet presAssocID="{0BC2E80F-69A1-4631-973C-D6B17E4EF748}" presName="nodeText" presStyleLbl="bgAccFollowNode1" presStyleIdx="6" presStyleCnt="7">
        <dgm:presLayoutVars>
          <dgm:bulletEnabled val="1"/>
        </dgm:presLayoutVars>
      </dgm:prSet>
      <dgm:spPr/>
    </dgm:pt>
  </dgm:ptLst>
  <dgm:cxnLst>
    <dgm:cxn modelId="{55D2CA16-C100-4D53-B022-A6B62101F113}" srcId="{6FA7E271-8477-43F2-8920-8F3AC098E887}" destId="{621C8057-32D6-447B-B518-D88E105F7CCA}" srcOrd="4" destOrd="0" parTransId="{34E0D8D9-E422-4DBE-B89E-F1655B80DD6C}" sibTransId="{899B7241-F56A-4016-801E-1BFC7353B18F}"/>
    <dgm:cxn modelId="{C6AD501D-65AC-9547-9825-EC7EFA8FAA4D}" type="presOf" srcId="{E4E895C0-D7BA-49A9-BDCD-0A096060B6DD}" destId="{4D4D92E4-F45D-3249-901F-F5573AD48CC7}" srcOrd="0" destOrd="0" presId="urn:microsoft.com/office/officeart/2016/7/layout/BasicLinearProcessNumbered"/>
    <dgm:cxn modelId="{16216926-873B-B742-BA01-42CFE95C7A2A}" type="presOf" srcId="{E4E895C0-D7BA-49A9-BDCD-0A096060B6DD}" destId="{DB7199AD-6CA2-7C44-97FF-1F6702678F4F}" srcOrd="1" destOrd="0" presId="urn:microsoft.com/office/officeart/2016/7/layout/BasicLinearProcessNumbered"/>
    <dgm:cxn modelId="{901D1239-0A20-CA48-B9B9-50A27562AA35}" type="presOf" srcId="{899B7241-F56A-4016-801E-1BFC7353B18F}" destId="{AD13C4FD-74AE-9B44-A3BB-465D7E4A4865}" srcOrd="0" destOrd="0" presId="urn:microsoft.com/office/officeart/2016/7/layout/BasicLinearProcessNumbered"/>
    <dgm:cxn modelId="{BE51F23B-97E3-FB4A-BCEC-A049D4C800F5}" type="presOf" srcId="{EB8130D7-97D0-4DA1-AD59-CF02BC11B93C}" destId="{4A7A4620-9F6A-624C-84C1-874FD1F159AE}" srcOrd="0" destOrd="0" presId="urn:microsoft.com/office/officeart/2016/7/layout/BasicLinearProcessNumbered"/>
    <dgm:cxn modelId="{72780F3E-D956-4DBC-AA83-966B12CD32C4}" srcId="{6FA7E271-8477-43F2-8920-8F3AC098E887}" destId="{0BC2E80F-69A1-4631-973C-D6B17E4EF748}" srcOrd="6" destOrd="0" parTransId="{747B465C-62D6-435A-8957-2CB86F0185B1}" sibTransId="{5169D0B0-B456-4155-8CA0-74A9C7B71EA7}"/>
    <dgm:cxn modelId="{0349183E-012C-6E46-AA4B-4E445841D1F4}" type="presOf" srcId="{861C6D40-FBA3-4BBE-918F-DF85FEFAB82A}" destId="{05CAEB8A-B5C8-4C42-90AA-B68F0E47879A}" srcOrd="0" destOrd="0" presId="urn:microsoft.com/office/officeart/2016/7/layout/BasicLinearProcessNumbered"/>
    <dgm:cxn modelId="{8995C85D-551F-274F-8EB5-882A907FC763}" type="presOf" srcId="{621C8057-32D6-447B-B518-D88E105F7CCA}" destId="{2E8B8C6D-6607-7847-BCFC-96559F5F935C}" srcOrd="0" destOrd="0" presId="urn:microsoft.com/office/officeart/2016/7/layout/BasicLinearProcessNumbered"/>
    <dgm:cxn modelId="{4743FC5D-AB1F-1E4C-8451-69944E08A762}" type="presOf" srcId="{104E5726-DBAD-4987-8D97-6AC03E2E86B3}" destId="{15677876-5DAC-A348-8819-7FC2DD5F7B05}" srcOrd="0" destOrd="0" presId="urn:microsoft.com/office/officeart/2016/7/layout/BasicLinearProcessNumbered"/>
    <dgm:cxn modelId="{D57F8244-4FA9-2842-8252-4D83C2A4490F}" type="presOf" srcId="{EB8130D7-97D0-4DA1-AD59-CF02BC11B93C}" destId="{D1EB2692-16CB-1D40-B56E-A8BE4356820D}" srcOrd="1" destOrd="0" presId="urn:microsoft.com/office/officeart/2016/7/layout/BasicLinearProcessNumbered"/>
    <dgm:cxn modelId="{425D754D-1B3E-6E41-9AE6-B47DE5C01C46}" type="presOf" srcId="{859686A3-5067-42FD-84F5-020017F4949F}" destId="{9DC22A67-77D9-C445-9853-C69BC3CDADD5}" srcOrd="1" destOrd="0" presId="urn:microsoft.com/office/officeart/2016/7/layout/BasicLinearProcessNumbered"/>
    <dgm:cxn modelId="{ABFA1B54-CFDE-C148-8230-14155DB33023}" type="presOf" srcId="{6FA7E271-8477-43F2-8920-8F3AC098E887}" destId="{BE699534-B9B3-F549-816C-B0B1E09B09BA}" srcOrd="0" destOrd="0" presId="urn:microsoft.com/office/officeart/2016/7/layout/BasicLinearProcessNumbered"/>
    <dgm:cxn modelId="{B8946783-44FD-446D-8272-851268DE5FA2}" srcId="{6FA7E271-8477-43F2-8920-8F3AC098E887}" destId="{E4E895C0-D7BA-49A9-BDCD-0A096060B6DD}" srcOrd="1" destOrd="0" parTransId="{DDF3BB0E-D452-482C-902E-789915771C9E}" sibTransId="{9B442708-24B9-42C8-8195-EB008E3776AC}"/>
    <dgm:cxn modelId="{56813287-6DAE-4F4A-9F83-94107D361F2A}" type="presOf" srcId="{0BC2E80F-69A1-4631-973C-D6B17E4EF748}" destId="{E46AB818-6A8F-5C42-9041-8941D85BAF84}" srcOrd="0" destOrd="0" presId="urn:microsoft.com/office/officeart/2016/7/layout/BasicLinearProcessNumbered"/>
    <dgm:cxn modelId="{3C459C87-F8F6-1947-8172-C93B445D73E9}" type="presOf" srcId="{859686A3-5067-42FD-84F5-020017F4949F}" destId="{19C813FC-8634-BF4F-8B38-C075083EC3DB}" srcOrd="0" destOrd="0" presId="urn:microsoft.com/office/officeart/2016/7/layout/BasicLinearProcessNumbered"/>
    <dgm:cxn modelId="{CB6CBC92-6AB3-4FD4-8D30-EA25FE69377D}" srcId="{6FA7E271-8477-43F2-8920-8F3AC098E887}" destId="{EB8130D7-97D0-4DA1-AD59-CF02BC11B93C}" srcOrd="2" destOrd="0" parTransId="{131855AE-6A76-492A-B49B-C625F3237D9E}" sibTransId="{104E5726-DBAD-4987-8D97-6AC03E2E86B3}"/>
    <dgm:cxn modelId="{91730FA5-86E5-1E4C-8E8D-A68DD19C00E7}" type="presOf" srcId="{5EC0C14F-9B36-4F1E-99A4-0DC0A613B292}" destId="{2E9AC89F-2E87-6145-8B18-CDE35E789A0A}" srcOrd="0" destOrd="0" presId="urn:microsoft.com/office/officeart/2016/7/layout/BasicLinearProcessNumbered"/>
    <dgm:cxn modelId="{24C8E8A8-0D1A-47AF-856D-15AD85D46698}" srcId="{6FA7E271-8477-43F2-8920-8F3AC098E887}" destId="{ACFA45D7-58AA-49F8-8180-DBEC676EE335}" srcOrd="5" destOrd="0" parTransId="{986F6624-87E7-42AE-8719-E317F2CFB01F}" sibTransId="{5EC0C14F-9B36-4F1E-99A4-0DC0A613B292}"/>
    <dgm:cxn modelId="{3AC2FFA9-4A73-6548-967E-1C9C2B63CECD}" type="presOf" srcId="{0BC2E80F-69A1-4631-973C-D6B17E4EF748}" destId="{C69EC83B-C273-FD47-A673-2AED57357EA9}" srcOrd="1" destOrd="0" presId="urn:microsoft.com/office/officeart/2016/7/layout/BasicLinearProcessNumbered"/>
    <dgm:cxn modelId="{5F4182AC-D49C-9840-8646-C96FC7A76B91}" type="presOf" srcId="{CD28B785-5583-493A-8A20-F26CE382962B}" destId="{2150D412-5B8D-A048-9DB1-81B081C5563A}" srcOrd="0" destOrd="0" presId="urn:microsoft.com/office/officeart/2016/7/layout/BasicLinearProcessNumbered"/>
    <dgm:cxn modelId="{AB7E7FBA-B50C-BD44-A8C7-4525678F2417}" type="presOf" srcId="{4418A5F3-7569-467C-87DB-05FA3D1182EE}" destId="{B0441B82-2B1E-3F47-A97F-1B64FD19D39D}" srcOrd="0" destOrd="0" presId="urn:microsoft.com/office/officeart/2016/7/layout/BasicLinearProcessNumbered"/>
    <dgm:cxn modelId="{0711BFC2-AB0B-5241-A35D-D4635D534B9D}" type="presOf" srcId="{ACFA45D7-58AA-49F8-8180-DBEC676EE335}" destId="{AAE1E921-ED6F-944B-9EB1-B258FA3630EF}" srcOrd="1" destOrd="0" presId="urn:microsoft.com/office/officeart/2016/7/layout/BasicLinearProcessNumbered"/>
    <dgm:cxn modelId="{C43960DA-FC73-C540-ABCC-634259831EE1}" type="presOf" srcId="{ACFA45D7-58AA-49F8-8180-DBEC676EE335}" destId="{B86AC161-B2D4-0F42-BA35-BD5E6BF139E6}" srcOrd="0" destOrd="0" presId="urn:microsoft.com/office/officeart/2016/7/layout/BasicLinearProcessNumbered"/>
    <dgm:cxn modelId="{33A57FEF-4F21-456E-8280-899BF86B893E}" srcId="{6FA7E271-8477-43F2-8920-8F3AC098E887}" destId="{CD28B785-5583-493A-8A20-F26CE382962B}" srcOrd="0" destOrd="0" parTransId="{C6FF89E1-93D3-4C32-9AD7-698245ADD883}" sibTransId="{4418A5F3-7569-467C-87DB-05FA3D1182EE}"/>
    <dgm:cxn modelId="{5021EBEF-7283-854B-8B0B-6D09F5F3EF60}" type="presOf" srcId="{5169D0B0-B456-4155-8CA0-74A9C7B71EA7}" destId="{127AEB22-D38B-B047-B5F1-B2F45B6D5B20}" srcOrd="0" destOrd="0" presId="urn:microsoft.com/office/officeart/2016/7/layout/BasicLinearProcessNumbered"/>
    <dgm:cxn modelId="{FCC3D0F2-81D2-4A4B-9D4B-E55D094EF56E}" type="presOf" srcId="{621C8057-32D6-447B-B518-D88E105F7CCA}" destId="{BBB1FE0C-BAAA-9C41-AEBA-466C4E8BADD5}" srcOrd="1" destOrd="0" presId="urn:microsoft.com/office/officeart/2016/7/layout/BasicLinearProcessNumbered"/>
    <dgm:cxn modelId="{4097DCF9-ECEA-45ED-BD8C-9F1E1A1B7028}" srcId="{6FA7E271-8477-43F2-8920-8F3AC098E887}" destId="{859686A3-5067-42FD-84F5-020017F4949F}" srcOrd="3" destOrd="0" parTransId="{0C4CD0B7-F722-43CE-8B82-1531522F7AE5}" sibTransId="{861C6D40-FBA3-4BBE-918F-DF85FEFAB82A}"/>
    <dgm:cxn modelId="{595F04FC-6C29-404E-8453-1F6F4AA60A9A}" type="presOf" srcId="{9B442708-24B9-42C8-8195-EB008E3776AC}" destId="{4FF24D2C-06B1-BC4A-936B-3451758337D1}" srcOrd="0" destOrd="0" presId="urn:microsoft.com/office/officeart/2016/7/layout/BasicLinearProcessNumbered"/>
    <dgm:cxn modelId="{E0A9D0FC-2310-C241-AA35-EC41FCA9A370}" type="presOf" srcId="{CD28B785-5583-493A-8A20-F26CE382962B}" destId="{D5E57C01-6CB1-F444-B844-2CCAFFE303A9}" srcOrd="1" destOrd="0" presId="urn:microsoft.com/office/officeart/2016/7/layout/BasicLinearProcessNumbered"/>
    <dgm:cxn modelId="{4ACD3B82-9990-6143-8808-070511937C0C}" type="presParOf" srcId="{BE699534-B9B3-F549-816C-B0B1E09B09BA}" destId="{8BDD62C0-90BB-5349-822D-D7648BE6594A}" srcOrd="0" destOrd="0" presId="urn:microsoft.com/office/officeart/2016/7/layout/BasicLinearProcessNumbered"/>
    <dgm:cxn modelId="{78B3FA5F-ACE8-694D-A73A-145631BD17F5}" type="presParOf" srcId="{8BDD62C0-90BB-5349-822D-D7648BE6594A}" destId="{2150D412-5B8D-A048-9DB1-81B081C5563A}" srcOrd="0" destOrd="0" presId="urn:microsoft.com/office/officeart/2016/7/layout/BasicLinearProcessNumbered"/>
    <dgm:cxn modelId="{BEB37EE0-7C1C-7E4F-9976-16447B1C67AE}" type="presParOf" srcId="{8BDD62C0-90BB-5349-822D-D7648BE6594A}" destId="{B0441B82-2B1E-3F47-A97F-1B64FD19D39D}" srcOrd="1" destOrd="0" presId="urn:microsoft.com/office/officeart/2016/7/layout/BasicLinearProcessNumbered"/>
    <dgm:cxn modelId="{6D9694FA-C738-7741-BDFE-E714A91F4F88}" type="presParOf" srcId="{8BDD62C0-90BB-5349-822D-D7648BE6594A}" destId="{30349D7C-09A0-B647-87E1-ED6EE8D9E359}" srcOrd="2" destOrd="0" presId="urn:microsoft.com/office/officeart/2016/7/layout/BasicLinearProcessNumbered"/>
    <dgm:cxn modelId="{B06070C1-B970-974F-B0BF-BCEBFB7F59DA}" type="presParOf" srcId="{8BDD62C0-90BB-5349-822D-D7648BE6594A}" destId="{D5E57C01-6CB1-F444-B844-2CCAFFE303A9}" srcOrd="3" destOrd="0" presId="urn:microsoft.com/office/officeart/2016/7/layout/BasicLinearProcessNumbered"/>
    <dgm:cxn modelId="{DD45D79B-7CD7-8E41-9741-728AAECA9F02}" type="presParOf" srcId="{BE699534-B9B3-F549-816C-B0B1E09B09BA}" destId="{D5B7B940-6FE0-384D-B272-3279B68CD3AF}" srcOrd="1" destOrd="0" presId="urn:microsoft.com/office/officeart/2016/7/layout/BasicLinearProcessNumbered"/>
    <dgm:cxn modelId="{C1CAC656-1C9C-5340-B92E-FADD7ADD019E}" type="presParOf" srcId="{BE699534-B9B3-F549-816C-B0B1E09B09BA}" destId="{82E842A1-99E9-AE41-B0EE-7AFF0BDC496B}" srcOrd="2" destOrd="0" presId="urn:microsoft.com/office/officeart/2016/7/layout/BasicLinearProcessNumbered"/>
    <dgm:cxn modelId="{A820A831-7613-F34C-92C1-2F334355C558}" type="presParOf" srcId="{82E842A1-99E9-AE41-B0EE-7AFF0BDC496B}" destId="{4D4D92E4-F45D-3249-901F-F5573AD48CC7}" srcOrd="0" destOrd="0" presId="urn:microsoft.com/office/officeart/2016/7/layout/BasicLinearProcessNumbered"/>
    <dgm:cxn modelId="{BB5D9482-E5AE-124E-9F07-0698205B7D43}" type="presParOf" srcId="{82E842A1-99E9-AE41-B0EE-7AFF0BDC496B}" destId="{4FF24D2C-06B1-BC4A-936B-3451758337D1}" srcOrd="1" destOrd="0" presId="urn:microsoft.com/office/officeart/2016/7/layout/BasicLinearProcessNumbered"/>
    <dgm:cxn modelId="{2948F6EA-3112-F24D-A641-26DD89BE6F54}" type="presParOf" srcId="{82E842A1-99E9-AE41-B0EE-7AFF0BDC496B}" destId="{7F2EA210-7369-3B49-9844-A20AC24B327D}" srcOrd="2" destOrd="0" presId="urn:microsoft.com/office/officeart/2016/7/layout/BasicLinearProcessNumbered"/>
    <dgm:cxn modelId="{134A8039-6D85-2248-9A36-4190324B22AF}" type="presParOf" srcId="{82E842A1-99E9-AE41-B0EE-7AFF0BDC496B}" destId="{DB7199AD-6CA2-7C44-97FF-1F6702678F4F}" srcOrd="3" destOrd="0" presId="urn:microsoft.com/office/officeart/2016/7/layout/BasicLinearProcessNumbered"/>
    <dgm:cxn modelId="{F3B4F1C7-1AB1-4F42-B7FB-C8377B0F4FB5}" type="presParOf" srcId="{BE699534-B9B3-F549-816C-B0B1E09B09BA}" destId="{6CF2D641-5954-7D45-9E80-4302A47DD43D}" srcOrd="3" destOrd="0" presId="urn:microsoft.com/office/officeart/2016/7/layout/BasicLinearProcessNumbered"/>
    <dgm:cxn modelId="{DD50EC0C-AD17-D045-B147-13287D7D78D7}" type="presParOf" srcId="{BE699534-B9B3-F549-816C-B0B1E09B09BA}" destId="{FF5C9665-04E2-4848-86D9-174D8AE04C79}" srcOrd="4" destOrd="0" presId="urn:microsoft.com/office/officeart/2016/7/layout/BasicLinearProcessNumbered"/>
    <dgm:cxn modelId="{F36EA079-44DE-0C49-B7E8-E2BB15D64013}" type="presParOf" srcId="{FF5C9665-04E2-4848-86D9-174D8AE04C79}" destId="{4A7A4620-9F6A-624C-84C1-874FD1F159AE}" srcOrd="0" destOrd="0" presId="urn:microsoft.com/office/officeart/2016/7/layout/BasicLinearProcessNumbered"/>
    <dgm:cxn modelId="{2377E673-D1B1-414E-B862-888D4FC704E5}" type="presParOf" srcId="{FF5C9665-04E2-4848-86D9-174D8AE04C79}" destId="{15677876-5DAC-A348-8819-7FC2DD5F7B05}" srcOrd="1" destOrd="0" presId="urn:microsoft.com/office/officeart/2016/7/layout/BasicLinearProcessNumbered"/>
    <dgm:cxn modelId="{C9870384-C6B3-FA46-93BD-57FCE20A50E7}" type="presParOf" srcId="{FF5C9665-04E2-4848-86D9-174D8AE04C79}" destId="{02BE5135-2B8D-2B40-8F36-B35A737F5E6A}" srcOrd="2" destOrd="0" presId="urn:microsoft.com/office/officeart/2016/7/layout/BasicLinearProcessNumbered"/>
    <dgm:cxn modelId="{A388E85A-EAC8-E04F-A9CC-262E102075C3}" type="presParOf" srcId="{FF5C9665-04E2-4848-86D9-174D8AE04C79}" destId="{D1EB2692-16CB-1D40-B56E-A8BE4356820D}" srcOrd="3" destOrd="0" presId="urn:microsoft.com/office/officeart/2016/7/layout/BasicLinearProcessNumbered"/>
    <dgm:cxn modelId="{A8324290-3583-4943-B227-615B7FF03B40}" type="presParOf" srcId="{BE699534-B9B3-F549-816C-B0B1E09B09BA}" destId="{2CEDDA5E-4D14-FA45-8E6C-B9123A679A67}" srcOrd="5" destOrd="0" presId="urn:microsoft.com/office/officeart/2016/7/layout/BasicLinearProcessNumbered"/>
    <dgm:cxn modelId="{8D616CD2-AC3F-6B4F-A413-5A25A1EEBD66}" type="presParOf" srcId="{BE699534-B9B3-F549-816C-B0B1E09B09BA}" destId="{C5B870AC-2871-8447-856D-29C9F658F5F7}" srcOrd="6" destOrd="0" presId="urn:microsoft.com/office/officeart/2016/7/layout/BasicLinearProcessNumbered"/>
    <dgm:cxn modelId="{B1E57DDA-B821-5C46-8A0B-31928FB33C03}" type="presParOf" srcId="{C5B870AC-2871-8447-856D-29C9F658F5F7}" destId="{19C813FC-8634-BF4F-8B38-C075083EC3DB}" srcOrd="0" destOrd="0" presId="urn:microsoft.com/office/officeart/2016/7/layout/BasicLinearProcessNumbered"/>
    <dgm:cxn modelId="{FA51FD1E-6AD0-5249-B236-BD8A6993CE26}" type="presParOf" srcId="{C5B870AC-2871-8447-856D-29C9F658F5F7}" destId="{05CAEB8A-B5C8-4C42-90AA-B68F0E47879A}" srcOrd="1" destOrd="0" presId="urn:microsoft.com/office/officeart/2016/7/layout/BasicLinearProcessNumbered"/>
    <dgm:cxn modelId="{B969570A-888A-F94C-8879-511C66F53272}" type="presParOf" srcId="{C5B870AC-2871-8447-856D-29C9F658F5F7}" destId="{D48D1C63-BDB2-2543-BEA4-627D67A382F9}" srcOrd="2" destOrd="0" presId="urn:microsoft.com/office/officeart/2016/7/layout/BasicLinearProcessNumbered"/>
    <dgm:cxn modelId="{2F06A3E4-F219-784A-B54F-D2EC6D882ED1}" type="presParOf" srcId="{C5B870AC-2871-8447-856D-29C9F658F5F7}" destId="{9DC22A67-77D9-C445-9853-C69BC3CDADD5}" srcOrd="3" destOrd="0" presId="urn:microsoft.com/office/officeart/2016/7/layout/BasicLinearProcessNumbered"/>
    <dgm:cxn modelId="{7AE6BE83-DD3A-894C-9986-E2F31F920206}" type="presParOf" srcId="{BE699534-B9B3-F549-816C-B0B1E09B09BA}" destId="{BE6F841E-DA64-764B-980D-C14F829C294D}" srcOrd="7" destOrd="0" presId="urn:microsoft.com/office/officeart/2016/7/layout/BasicLinearProcessNumbered"/>
    <dgm:cxn modelId="{24796262-84F9-5C44-BE21-76796AE4A5EB}" type="presParOf" srcId="{BE699534-B9B3-F549-816C-B0B1E09B09BA}" destId="{E8939FE2-AADD-404D-A6A2-64A4F2B8CD0F}" srcOrd="8" destOrd="0" presId="urn:microsoft.com/office/officeart/2016/7/layout/BasicLinearProcessNumbered"/>
    <dgm:cxn modelId="{3F7092F1-72CD-B848-85FA-FD7CBD5782B2}" type="presParOf" srcId="{E8939FE2-AADD-404D-A6A2-64A4F2B8CD0F}" destId="{2E8B8C6D-6607-7847-BCFC-96559F5F935C}" srcOrd="0" destOrd="0" presId="urn:microsoft.com/office/officeart/2016/7/layout/BasicLinearProcessNumbered"/>
    <dgm:cxn modelId="{62B46701-F1FA-624E-BB8F-F0C524D06A88}" type="presParOf" srcId="{E8939FE2-AADD-404D-A6A2-64A4F2B8CD0F}" destId="{AD13C4FD-74AE-9B44-A3BB-465D7E4A4865}" srcOrd="1" destOrd="0" presId="urn:microsoft.com/office/officeart/2016/7/layout/BasicLinearProcessNumbered"/>
    <dgm:cxn modelId="{83616EAF-178F-554A-9F4F-F71E4FC0A3BE}" type="presParOf" srcId="{E8939FE2-AADD-404D-A6A2-64A4F2B8CD0F}" destId="{58F756B1-D776-6145-B301-0A37F0D45380}" srcOrd="2" destOrd="0" presId="urn:microsoft.com/office/officeart/2016/7/layout/BasicLinearProcessNumbered"/>
    <dgm:cxn modelId="{FD518E63-4698-CB44-956D-8693AA4E78F7}" type="presParOf" srcId="{E8939FE2-AADD-404D-A6A2-64A4F2B8CD0F}" destId="{BBB1FE0C-BAAA-9C41-AEBA-466C4E8BADD5}" srcOrd="3" destOrd="0" presId="urn:microsoft.com/office/officeart/2016/7/layout/BasicLinearProcessNumbered"/>
    <dgm:cxn modelId="{44D521BC-749E-D34F-A5E0-D08AA97CE1FF}" type="presParOf" srcId="{BE699534-B9B3-F549-816C-B0B1E09B09BA}" destId="{3D3B4FDF-59AD-8246-9F95-8F40B7C9B5F5}" srcOrd="9" destOrd="0" presId="urn:microsoft.com/office/officeart/2016/7/layout/BasicLinearProcessNumbered"/>
    <dgm:cxn modelId="{F0EBF31D-663A-DA4C-AC0E-3FA86515CBEF}" type="presParOf" srcId="{BE699534-B9B3-F549-816C-B0B1E09B09BA}" destId="{FDBC7603-506F-2F4E-8BF7-DC243E18A4B6}" srcOrd="10" destOrd="0" presId="urn:microsoft.com/office/officeart/2016/7/layout/BasicLinearProcessNumbered"/>
    <dgm:cxn modelId="{13036384-91A7-5C42-9BB9-F12649FACD85}" type="presParOf" srcId="{FDBC7603-506F-2F4E-8BF7-DC243E18A4B6}" destId="{B86AC161-B2D4-0F42-BA35-BD5E6BF139E6}" srcOrd="0" destOrd="0" presId="urn:microsoft.com/office/officeart/2016/7/layout/BasicLinearProcessNumbered"/>
    <dgm:cxn modelId="{BF9641F2-0807-4246-8784-C5BF9AAEB04F}" type="presParOf" srcId="{FDBC7603-506F-2F4E-8BF7-DC243E18A4B6}" destId="{2E9AC89F-2E87-6145-8B18-CDE35E789A0A}" srcOrd="1" destOrd="0" presId="urn:microsoft.com/office/officeart/2016/7/layout/BasicLinearProcessNumbered"/>
    <dgm:cxn modelId="{CEF2509E-55A8-AB46-9A24-3B8EFED0BFEF}" type="presParOf" srcId="{FDBC7603-506F-2F4E-8BF7-DC243E18A4B6}" destId="{1302A743-DAF8-7C4D-8851-A70D76840952}" srcOrd="2" destOrd="0" presId="urn:microsoft.com/office/officeart/2016/7/layout/BasicLinearProcessNumbered"/>
    <dgm:cxn modelId="{F20C1349-8170-DC4A-9D73-1178269DA7FF}" type="presParOf" srcId="{FDBC7603-506F-2F4E-8BF7-DC243E18A4B6}" destId="{AAE1E921-ED6F-944B-9EB1-B258FA3630EF}" srcOrd="3" destOrd="0" presId="urn:microsoft.com/office/officeart/2016/7/layout/BasicLinearProcessNumbered"/>
    <dgm:cxn modelId="{ACEAA2DB-B991-5546-87D9-6EB00689D71A}" type="presParOf" srcId="{BE699534-B9B3-F549-816C-B0B1E09B09BA}" destId="{7F80A30C-340C-EA4D-BFEA-D307B0991BF9}" srcOrd="11" destOrd="0" presId="urn:microsoft.com/office/officeart/2016/7/layout/BasicLinearProcessNumbered"/>
    <dgm:cxn modelId="{7C95287B-4E08-E346-9FAF-5AA9FEDCF5D3}" type="presParOf" srcId="{BE699534-B9B3-F549-816C-B0B1E09B09BA}" destId="{0F5868E0-1369-AD47-B42F-313797CF29AA}" srcOrd="12" destOrd="0" presId="urn:microsoft.com/office/officeart/2016/7/layout/BasicLinearProcessNumbered"/>
    <dgm:cxn modelId="{B8E073E1-A4C2-9347-B139-96896B3EEDA6}" type="presParOf" srcId="{0F5868E0-1369-AD47-B42F-313797CF29AA}" destId="{E46AB818-6A8F-5C42-9041-8941D85BAF84}" srcOrd="0" destOrd="0" presId="urn:microsoft.com/office/officeart/2016/7/layout/BasicLinearProcessNumbered"/>
    <dgm:cxn modelId="{D90371FD-F477-F94C-90BB-96D01DD77CC4}" type="presParOf" srcId="{0F5868E0-1369-AD47-B42F-313797CF29AA}" destId="{127AEB22-D38B-B047-B5F1-B2F45B6D5B20}" srcOrd="1" destOrd="0" presId="urn:microsoft.com/office/officeart/2016/7/layout/BasicLinearProcessNumbered"/>
    <dgm:cxn modelId="{D4C99AD2-86AD-F14D-AEB5-7C893AE8FEE0}" type="presParOf" srcId="{0F5868E0-1369-AD47-B42F-313797CF29AA}" destId="{F1315DF0-477F-2742-A126-7ADC8B91CD1C}" srcOrd="2" destOrd="0" presId="urn:microsoft.com/office/officeart/2016/7/layout/BasicLinearProcessNumbered"/>
    <dgm:cxn modelId="{45A838A4-A601-6A4B-A0C0-4F5992560503}" type="presParOf" srcId="{0F5868E0-1369-AD47-B42F-313797CF29AA}" destId="{C69EC83B-C273-FD47-A673-2AED57357EA9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A7E271-8477-43F2-8920-8F3AC098E887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D28B785-5583-493A-8A20-F26CE382962B}">
      <dgm:prSet/>
      <dgm:spPr/>
      <dgm:t>
        <a:bodyPr/>
        <a:lstStyle/>
        <a:p>
          <a:r>
            <a:rPr lang="en-GB"/>
            <a:t>Cost of DRP preparation </a:t>
          </a:r>
          <a:endParaRPr lang="en-US"/>
        </a:p>
      </dgm:t>
    </dgm:pt>
    <dgm:pt modelId="{C6FF89E1-93D3-4C32-9AD7-698245ADD883}" type="parTrans" cxnId="{33A57FEF-4F21-456E-8280-899BF86B893E}">
      <dgm:prSet/>
      <dgm:spPr/>
      <dgm:t>
        <a:bodyPr/>
        <a:lstStyle/>
        <a:p>
          <a:endParaRPr lang="en-US"/>
        </a:p>
      </dgm:t>
    </dgm:pt>
    <dgm:pt modelId="{4418A5F3-7569-467C-87DB-05FA3D1182EE}" type="sibTrans" cxnId="{33A57FEF-4F21-456E-8280-899BF86B893E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EB8130D7-97D0-4DA1-AD59-CF02BC11B93C}">
      <dgm:prSet/>
      <dgm:spPr/>
      <dgm:t>
        <a:bodyPr/>
        <a:lstStyle/>
        <a:p>
          <a:r>
            <a:rPr lang="en-GB"/>
            <a:t>Providing alternatives during a disastrous event</a:t>
          </a:r>
          <a:endParaRPr lang="en-US"/>
        </a:p>
      </dgm:t>
    </dgm:pt>
    <dgm:pt modelId="{131855AE-6A76-492A-B49B-C625F3237D9E}" type="parTrans" cxnId="{CB6CBC92-6AB3-4FD4-8D30-EA25FE69377D}">
      <dgm:prSet/>
      <dgm:spPr/>
      <dgm:t>
        <a:bodyPr/>
        <a:lstStyle/>
        <a:p>
          <a:endParaRPr lang="en-US"/>
        </a:p>
      </dgm:t>
    </dgm:pt>
    <dgm:pt modelId="{104E5726-DBAD-4987-8D97-6AC03E2E86B3}" type="sibTrans" cxnId="{CB6CBC92-6AB3-4FD4-8D30-EA25FE69377D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B5F74CED-09BB-1F46-9762-8D5B03E58A24}">
      <dgm:prSet/>
      <dgm:spPr/>
      <dgm:t>
        <a:bodyPr/>
        <a:lstStyle/>
        <a:p>
          <a:r>
            <a:rPr lang="en-GB"/>
            <a:t>time identifying mission-critical systems </a:t>
          </a:r>
        </a:p>
      </dgm:t>
    </dgm:pt>
    <dgm:pt modelId="{26EBCBA3-84FF-FE41-8F68-68905ED8DB5D}" type="parTrans" cxnId="{A22DA1B9-0F18-1942-B1C9-7663E961CBFA}">
      <dgm:prSet/>
      <dgm:spPr/>
    </dgm:pt>
    <dgm:pt modelId="{DC0EAC54-AA90-8C47-A7C4-E04CF7FBD674}" type="sibTrans" cxnId="{A22DA1B9-0F18-1942-B1C9-7663E961CBFA}">
      <dgm:prSet phldrT="2" phldr="0"/>
      <dgm:spPr/>
    </dgm:pt>
    <dgm:pt modelId="{65E5182E-7A96-E54C-BB35-7022C9A001E9}">
      <dgm:prSet/>
      <dgm:spPr/>
      <dgm:t>
        <a:bodyPr/>
        <a:lstStyle/>
        <a:p>
          <a:r>
            <a:rPr lang="en-GB"/>
            <a:t>could cost a company a tremendous amount of man-hours </a:t>
          </a:r>
        </a:p>
      </dgm:t>
    </dgm:pt>
    <dgm:pt modelId="{A653170B-218B-9A42-8563-EE512ACFC4F6}" type="parTrans" cxnId="{B73B1C99-49E5-E848-8B66-2EF3BEC60F79}">
      <dgm:prSet/>
      <dgm:spPr/>
      <dgm:t>
        <a:bodyPr/>
        <a:lstStyle/>
        <a:p>
          <a:endParaRPr lang="en-GB"/>
        </a:p>
      </dgm:t>
    </dgm:pt>
    <dgm:pt modelId="{D574CFD5-9A83-C842-8939-F75A0CE3BF61}" type="sibTrans" cxnId="{B73B1C99-49E5-E848-8B66-2EF3BEC60F79}">
      <dgm:prSet/>
      <dgm:spPr/>
      <dgm:t>
        <a:bodyPr/>
        <a:lstStyle/>
        <a:p>
          <a:endParaRPr lang="en-GB"/>
        </a:p>
      </dgm:t>
    </dgm:pt>
    <dgm:pt modelId="{48636C36-50BF-B744-94E6-C1F96342A7DA}">
      <dgm:prSet/>
      <dgm:spPr/>
      <dgm:t>
        <a:bodyPr/>
        <a:lstStyle/>
        <a:p>
          <a:r>
            <a:rPr lang="en-GB"/>
            <a:t>requires a strong commitment</a:t>
          </a:r>
        </a:p>
      </dgm:t>
    </dgm:pt>
    <dgm:pt modelId="{4876D0F9-B079-9144-BCCE-C828EF8A8D54}" type="parTrans" cxnId="{78976BAE-EFED-DB46-A779-2BBE59AE4A60}">
      <dgm:prSet/>
      <dgm:spPr/>
    </dgm:pt>
    <dgm:pt modelId="{C2A0F13B-7FFB-C94B-BB9D-B40B2AB04661}" type="sibTrans" cxnId="{78976BAE-EFED-DB46-A779-2BBE59AE4A60}">
      <dgm:prSet phldrT="3" phldr="0"/>
      <dgm:spPr/>
    </dgm:pt>
    <dgm:pt modelId="{5693D5AF-77D8-5847-8B21-AAA93785FE57}">
      <dgm:prSet/>
      <dgm:spPr/>
      <dgm:t>
        <a:bodyPr/>
        <a:lstStyle/>
        <a:p>
          <a:r>
            <a:rPr lang="en-GB"/>
            <a:t>it needs the support from top-level </a:t>
          </a:r>
        </a:p>
      </dgm:t>
    </dgm:pt>
    <dgm:pt modelId="{0CCBAFE7-CE12-7E44-BE27-CF9C0DDF1251}" type="parTrans" cxnId="{6E158C66-6C24-624F-ABAA-4A3831DB994F}">
      <dgm:prSet/>
      <dgm:spPr/>
      <dgm:t>
        <a:bodyPr/>
        <a:lstStyle/>
        <a:p>
          <a:endParaRPr lang="en-GB"/>
        </a:p>
      </dgm:t>
    </dgm:pt>
    <dgm:pt modelId="{B418F1E4-9544-5644-8D8D-167E54BBB067}" type="sibTrans" cxnId="{6E158C66-6C24-624F-ABAA-4A3831DB994F}">
      <dgm:prSet/>
      <dgm:spPr/>
      <dgm:t>
        <a:bodyPr/>
        <a:lstStyle/>
        <a:p>
          <a:endParaRPr lang="en-GB"/>
        </a:p>
      </dgm:t>
    </dgm:pt>
    <dgm:pt modelId="{BE699534-B9B3-F549-816C-B0B1E09B09BA}" type="pres">
      <dgm:prSet presAssocID="{6FA7E271-8477-43F2-8920-8F3AC098E887}" presName="Name0" presStyleCnt="0">
        <dgm:presLayoutVars>
          <dgm:animLvl val="lvl"/>
          <dgm:resizeHandles val="exact"/>
        </dgm:presLayoutVars>
      </dgm:prSet>
      <dgm:spPr/>
    </dgm:pt>
    <dgm:pt modelId="{8BDD62C0-90BB-5349-822D-D7648BE6594A}" type="pres">
      <dgm:prSet presAssocID="{CD28B785-5583-493A-8A20-F26CE382962B}" presName="compositeNode" presStyleCnt="0">
        <dgm:presLayoutVars>
          <dgm:bulletEnabled val="1"/>
        </dgm:presLayoutVars>
      </dgm:prSet>
      <dgm:spPr/>
    </dgm:pt>
    <dgm:pt modelId="{2150D412-5B8D-A048-9DB1-81B081C5563A}" type="pres">
      <dgm:prSet presAssocID="{CD28B785-5583-493A-8A20-F26CE382962B}" presName="bgRect" presStyleLbl="bgAccFollowNode1" presStyleIdx="0" presStyleCnt="2"/>
      <dgm:spPr/>
    </dgm:pt>
    <dgm:pt modelId="{B0441B82-2B1E-3F47-A97F-1B64FD19D39D}" type="pres">
      <dgm:prSet presAssocID="{4418A5F3-7569-467C-87DB-05FA3D1182EE}" presName="sibTransNodeCircle" presStyleLbl="alignNode1" presStyleIdx="0" presStyleCnt="4">
        <dgm:presLayoutVars>
          <dgm:chMax val="0"/>
          <dgm:bulletEnabled/>
        </dgm:presLayoutVars>
      </dgm:prSet>
      <dgm:spPr/>
    </dgm:pt>
    <dgm:pt modelId="{30349D7C-09A0-B647-87E1-ED6EE8D9E359}" type="pres">
      <dgm:prSet presAssocID="{CD28B785-5583-493A-8A20-F26CE382962B}" presName="bottomLine" presStyleLbl="alignNode1" presStyleIdx="1" presStyleCnt="4">
        <dgm:presLayoutVars/>
      </dgm:prSet>
      <dgm:spPr/>
    </dgm:pt>
    <dgm:pt modelId="{D5E57C01-6CB1-F444-B844-2CCAFFE303A9}" type="pres">
      <dgm:prSet presAssocID="{CD28B785-5583-493A-8A20-F26CE382962B}" presName="nodeText" presStyleLbl="bgAccFollowNode1" presStyleIdx="0" presStyleCnt="2">
        <dgm:presLayoutVars>
          <dgm:bulletEnabled val="1"/>
        </dgm:presLayoutVars>
      </dgm:prSet>
      <dgm:spPr/>
    </dgm:pt>
    <dgm:pt modelId="{D5B7B940-6FE0-384D-B272-3279B68CD3AF}" type="pres">
      <dgm:prSet presAssocID="{4418A5F3-7569-467C-87DB-05FA3D1182EE}" presName="sibTrans" presStyleCnt="0"/>
      <dgm:spPr/>
    </dgm:pt>
    <dgm:pt modelId="{FF5C9665-04E2-4848-86D9-174D8AE04C79}" type="pres">
      <dgm:prSet presAssocID="{EB8130D7-97D0-4DA1-AD59-CF02BC11B93C}" presName="compositeNode" presStyleCnt="0">
        <dgm:presLayoutVars>
          <dgm:bulletEnabled val="1"/>
        </dgm:presLayoutVars>
      </dgm:prSet>
      <dgm:spPr/>
    </dgm:pt>
    <dgm:pt modelId="{4A7A4620-9F6A-624C-84C1-874FD1F159AE}" type="pres">
      <dgm:prSet presAssocID="{EB8130D7-97D0-4DA1-AD59-CF02BC11B93C}" presName="bgRect" presStyleLbl="bgAccFollowNode1" presStyleIdx="1" presStyleCnt="2"/>
      <dgm:spPr/>
    </dgm:pt>
    <dgm:pt modelId="{15677876-5DAC-A348-8819-7FC2DD5F7B05}" type="pres">
      <dgm:prSet presAssocID="{104E5726-DBAD-4987-8D97-6AC03E2E86B3}" presName="sibTransNodeCircle" presStyleLbl="alignNode1" presStyleIdx="2" presStyleCnt="4">
        <dgm:presLayoutVars>
          <dgm:chMax val="0"/>
          <dgm:bulletEnabled/>
        </dgm:presLayoutVars>
      </dgm:prSet>
      <dgm:spPr/>
    </dgm:pt>
    <dgm:pt modelId="{02BE5135-2B8D-2B40-8F36-B35A737F5E6A}" type="pres">
      <dgm:prSet presAssocID="{EB8130D7-97D0-4DA1-AD59-CF02BC11B93C}" presName="bottomLine" presStyleLbl="alignNode1" presStyleIdx="3" presStyleCnt="4">
        <dgm:presLayoutVars/>
      </dgm:prSet>
      <dgm:spPr/>
    </dgm:pt>
    <dgm:pt modelId="{D1EB2692-16CB-1D40-B56E-A8BE4356820D}" type="pres">
      <dgm:prSet presAssocID="{EB8130D7-97D0-4DA1-AD59-CF02BC11B93C}" presName="nodeText" presStyleLbl="bgAccFollowNode1" presStyleIdx="1" presStyleCnt="2">
        <dgm:presLayoutVars>
          <dgm:bulletEnabled val="1"/>
        </dgm:presLayoutVars>
      </dgm:prSet>
      <dgm:spPr/>
    </dgm:pt>
  </dgm:ptLst>
  <dgm:cxnLst>
    <dgm:cxn modelId="{BE51F23B-97E3-FB4A-BCEC-A049D4C800F5}" type="presOf" srcId="{EB8130D7-97D0-4DA1-AD59-CF02BC11B93C}" destId="{4A7A4620-9F6A-624C-84C1-874FD1F159AE}" srcOrd="0" destOrd="0" presId="urn:microsoft.com/office/officeart/2016/7/layout/BasicLinearProcessNumbered"/>
    <dgm:cxn modelId="{4743FC5D-AB1F-1E4C-8451-69944E08A762}" type="presOf" srcId="{104E5726-DBAD-4987-8D97-6AC03E2E86B3}" destId="{15677876-5DAC-A348-8819-7FC2DD5F7B05}" srcOrd="0" destOrd="0" presId="urn:microsoft.com/office/officeart/2016/7/layout/BasicLinearProcessNumbered"/>
    <dgm:cxn modelId="{D57F8244-4FA9-2842-8252-4D83C2A4490F}" type="presOf" srcId="{EB8130D7-97D0-4DA1-AD59-CF02BC11B93C}" destId="{D1EB2692-16CB-1D40-B56E-A8BE4356820D}" srcOrd="1" destOrd="0" presId="urn:microsoft.com/office/officeart/2016/7/layout/BasicLinearProcessNumbered"/>
    <dgm:cxn modelId="{6E158C66-6C24-624F-ABAA-4A3831DB994F}" srcId="{EB8130D7-97D0-4DA1-AD59-CF02BC11B93C}" destId="{5693D5AF-77D8-5847-8B21-AAA93785FE57}" srcOrd="1" destOrd="0" parTransId="{0CCBAFE7-CE12-7E44-BE27-CF9C0DDF1251}" sibTransId="{B418F1E4-9544-5644-8D8D-167E54BBB067}"/>
    <dgm:cxn modelId="{ABFA1B54-CFDE-C148-8230-14155DB33023}" type="presOf" srcId="{6FA7E271-8477-43F2-8920-8F3AC098E887}" destId="{BE699534-B9B3-F549-816C-B0B1E09B09BA}" srcOrd="0" destOrd="0" presId="urn:microsoft.com/office/officeart/2016/7/layout/BasicLinearProcessNumbered"/>
    <dgm:cxn modelId="{BB96F580-B028-1C48-9628-0ED8B599848C}" type="presOf" srcId="{65E5182E-7A96-E54C-BB35-7022C9A001E9}" destId="{D5E57C01-6CB1-F444-B844-2CCAFFE303A9}" srcOrd="0" destOrd="2" presId="urn:microsoft.com/office/officeart/2016/7/layout/BasicLinearProcessNumbered"/>
    <dgm:cxn modelId="{CB6CBC92-6AB3-4FD4-8D30-EA25FE69377D}" srcId="{6FA7E271-8477-43F2-8920-8F3AC098E887}" destId="{EB8130D7-97D0-4DA1-AD59-CF02BC11B93C}" srcOrd="1" destOrd="0" parTransId="{131855AE-6A76-492A-B49B-C625F3237D9E}" sibTransId="{104E5726-DBAD-4987-8D97-6AC03E2E86B3}"/>
    <dgm:cxn modelId="{08822D97-24A0-8D45-9FD6-B554726541CD}" type="presOf" srcId="{B5F74CED-09BB-1F46-9762-8D5B03E58A24}" destId="{D5E57C01-6CB1-F444-B844-2CCAFFE303A9}" srcOrd="0" destOrd="1" presId="urn:microsoft.com/office/officeart/2016/7/layout/BasicLinearProcessNumbered"/>
    <dgm:cxn modelId="{B8A6AE98-4E08-2E45-9A0D-A5392C27CF3C}" type="presOf" srcId="{48636C36-50BF-B744-94E6-C1F96342A7DA}" destId="{D1EB2692-16CB-1D40-B56E-A8BE4356820D}" srcOrd="0" destOrd="1" presId="urn:microsoft.com/office/officeart/2016/7/layout/BasicLinearProcessNumbered"/>
    <dgm:cxn modelId="{B73B1C99-49E5-E848-8B66-2EF3BEC60F79}" srcId="{CD28B785-5583-493A-8A20-F26CE382962B}" destId="{65E5182E-7A96-E54C-BB35-7022C9A001E9}" srcOrd="1" destOrd="0" parTransId="{A653170B-218B-9A42-8563-EE512ACFC4F6}" sibTransId="{D574CFD5-9A83-C842-8939-F75A0CE3BF61}"/>
    <dgm:cxn modelId="{5F4182AC-D49C-9840-8646-C96FC7A76B91}" type="presOf" srcId="{CD28B785-5583-493A-8A20-F26CE382962B}" destId="{2150D412-5B8D-A048-9DB1-81B081C5563A}" srcOrd="0" destOrd="0" presId="urn:microsoft.com/office/officeart/2016/7/layout/BasicLinearProcessNumbered"/>
    <dgm:cxn modelId="{78976BAE-EFED-DB46-A779-2BBE59AE4A60}" srcId="{EB8130D7-97D0-4DA1-AD59-CF02BC11B93C}" destId="{48636C36-50BF-B744-94E6-C1F96342A7DA}" srcOrd="0" destOrd="0" parTransId="{4876D0F9-B079-9144-BCCE-C828EF8A8D54}" sibTransId="{C2A0F13B-7FFB-C94B-BB9D-B40B2AB04661}"/>
    <dgm:cxn modelId="{A22DA1B9-0F18-1942-B1C9-7663E961CBFA}" srcId="{CD28B785-5583-493A-8A20-F26CE382962B}" destId="{B5F74CED-09BB-1F46-9762-8D5B03E58A24}" srcOrd="0" destOrd="0" parTransId="{26EBCBA3-84FF-FE41-8F68-68905ED8DB5D}" sibTransId="{DC0EAC54-AA90-8C47-A7C4-E04CF7FBD674}"/>
    <dgm:cxn modelId="{AB7E7FBA-B50C-BD44-A8C7-4525678F2417}" type="presOf" srcId="{4418A5F3-7569-467C-87DB-05FA3D1182EE}" destId="{B0441B82-2B1E-3F47-A97F-1B64FD19D39D}" srcOrd="0" destOrd="0" presId="urn:microsoft.com/office/officeart/2016/7/layout/BasicLinearProcessNumbered"/>
    <dgm:cxn modelId="{8B71E6C0-06E2-3246-9205-5178A12807E0}" type="presOf" srcId="{5693D5AF-77D8-5847-8B21-AAA93785FE57}" destId="{D1EB2692-16CB-1D40-B56E-A8BE4356820D}" srcOrd="0" destOrd="2" presId="urn:microsoft.com/office/officeart/2016/7/layout/BasicLinearProcessNumbered"/>
    <dgm:cxn modelId="{33A57FEF-4F21-456E-8280-899BF86B893E}" srcId="{6FA7E271-8477-43F2-8920-8F3AC098E887}" destId="{CD28B785-5583-493A-8A20-F26CE382962B}" srcOrd="0" destOrd="0" parTransId="{C6FF89E1-93D3-4C32-9AD7-698245ADD883}" sibTransId="{4418A5F3-7569-467C-87DB-05FA3D1182EE}"/>
    <dgm:cxn modelId="{E0A9D0FC-2310-C241-AA35-EC41FCA9A370}" type="presOf" srcId="{CD28B785-5583-493A-8A20-F26CE382962B}" destId="{D5E57C01-6CB1-F444-B844-2CCAFFE303A9}" srcOrd="1" destOrd="0" presId="urn:microsoft.com/office/officeart/2016/7/layout/BasicLinearProcessNumbered"/>
    <dgm:cxn modelId="{4ACD3B82-9990-6143-8808-070511937C0C}" type="presParOf" srcId="{BE699534-B9B3-F549-816C-B0B1E09B09BA}" destId="{8BDD62C0-90BB-5349-822D-D7648BE6594A}" srcOrd="0" destOrd="0" presId="urn:microsoft.com/office/officeart/2016/7/layout/BasicLinearProcessNumbered"/>
    <dgm:cxn modelId="{78B3FA5F-ACE8-694D-A73A-145631BD17F5}" type="presParOf" srcId="{8BDD62C0-90BB-5349-822D-D7648BE6594A}" destId="{2150D412-5B8D-A048-9DB1-81B081C5563A}" srcOrd="0" destOrd="0" presId="urn:microsoft.com/office/officeart/2016/7/layout/BasicLinearProcessNumbered"/>
    <dgm:cxn modelId="{BEB37EE0-7C1C-7E4F-9976-16447B1C67AE}" type="presParOf" srcId="{8BDD62C0-90BB-5349-822D-D7648BE6594A}" destId="{B0441B82-2B1E-3F47-A97F-1B64FD19D39D}" srcOrd="1" destOrd="0" presId="urn:microsoft.com/office/officeart/2016/7/layout/BasicLinearProcessNumbered"/>
    <dgm:cxn modelId="{6D9694FA-C738-7741-BDFE-E714A91F4F88}" type="presParOf" srcId="{8BDD62C0-90BB-5349-822D-D7648BE6594A}" destId="{30349D7C-09A0-B647-87E1-ED6EE8D9E359}" srcOrd="2" destOrd="0" presId="urn:microsoft.com/office/officeart/2016/7/layout/BasicLinearProcessNumbered"/>
    <dgm:cxn modelId="{B06070C1-B970-974F-B0BF-BCEBFB7F59DA}" type="presParOf" srcId="{8BDD62C0-90BB-5349-822D-D7648BE6594A}" destId="{D5E57C01-6CB1-F444-B844-2CCAFFE303A9}" srcOrd="3" destOrd="0" presId="urn:microsoft.com/office/officeart/2016/7/layout/BasicLinearProcessNumbered"/>
    <dgm:cxn modelId="{DD45D79B-7CD7-8E41-9741-728AAECA9F02}" type="presParOf" srcId="{BE699534-B9B3-F549-816C-B0B1E09B09BA}" destId="{D5B7B940-6FE0-384D-B272-3279B68CD3AF}" srcOrd="1" destOrd="0" presId="urn:microsoft.com/office/officeart/2016/7/layout/BasicLinearProcessNumbered"/>
    <dgm:cxn modelId="{DD50EC0C-AD17-D045-B147-13287D7D78D7}" type="presParOf" srcId="{BE699534-B9B3-F549-816C-B0B1E09B09BA}" destId="{FF5C9665-04E2-4848-86D9-174D8AE04C79}" srcOrd="2" destOrd="0" presId="urn:microsoft.com/office/officeart/2016/7/layout/BasicLinearProcessNumbered"/>
    <dgm:cxn modelId="{F36EA079-44DE-0C49-B7E8-E2BB15D64013}" type="presParOf" srcId="{FF5C9665-04E2-4848-86D9-174D8AE04C79}" destId="{4A7A4620-9F6A-624C-84C1-874FD1F159AE}" srcOrd="0" destOrd="0" presId="urn:microsoft.com/office/officeart/2016/7/layout/BasicLinearProcessNumbered"/>
    <dgm:cxn modelId="{2377E673-D1B1-414E-B862-888D4FC704E5}" type="presParOf" srcId="{FF5C9665-04E2-4848-86D9-174D8AE04C79}" destId="{15677876-5DAC-A348-8819-7FC2DD5F7B05}" srcOrd="1" destOrd="0" presId="urn:microsoft.com/office/officeart/2016/7/layout/BasicLinearProcessNumbered"/>
    <dgm:cxn modelId="{C9870384-C6B3-FA46-93BD-57FCE20A50E7}" type="presParOf" srcId="{FF5C9665-04E2-4848-86D9-174D8AE04C79}" destId="{02BE5135-2B8D-2B40-8F36-B35A737F5E6A}" srcOrd="2" destOrd="0" presId="urn:microsoft.com/office/officeart/2016/7/layout/BasicLinearProcessNumbered"/>
    <dgm:cxn modelId="{A388E85A-EAC8-E04F-A9CC-262E102075C3}" type="presParOf" srcId="{FF5C9665-04E2-4848-86D9-174D8AE04C79}" destId="{D1EB2692-16CB-1D40-B56E-A8BE4356820D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0D412-5B8D-A048-9DB1-81B081C5563A}">
      <dsp:nvSpPr>
        <dsp:cNvPr id="0" name=""/>
        <dsp:cNvSpPr/>
      </dsp:nvSpPr>
      <dsp:spPr>
        <a:xfrm>
          <a:off x="9242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Eliminating possible confusion and error </a:t>
          </a:r>
          <a:endParaRPr lang="en-US" sz="1100" kern="1200"/>
        </a:p>
      </dsp:txBody>
      <dsp:txXfrm>
        <a:off x="9242" y="1943627"/>
        <a:ext cx="1381199" cy="1160207"/>
      </dsp:txXfrm>
    </dsp:sp>
    <dsp:sp modelId="{B0441B82-2B1E-3F47-A97F-1B64FD19D39D}">
      <dsp:nvSpPr>
        <dsp:cNvPr id="0" name=""/>
        <dsp:cNvSpPr/>
      </dsp:nvSpPr>
      <dsp:spPr>
        <a:xfrm>
          <a:off x="409790" y="1402197"/>
          <a:ext cx="580103" cy="58010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1</a:t>
          </a:r>
        </a:p>
      </dsp:txBody>
      <dsp:txXfrm>
        <a:off x="494744" y="1487151"/>
        <a:ext cx="410195" cy="410195"/>
      </dsp:txXfrm>
    </dsp:sp>
    <dsp:sp modelId="{30349D7C-09A0-B647-87E1-ED6EE8D9E359}">
      <dsp:nvSpPr>
        <dsp:cNvPr id="0" name=""/>
        <dsp:cNvSpPr/>
      </dsp:nvSpPr>
      <dsp:spPr>
        <a:xfrm>
          <a:off x="9242" y="3142436"/>
          <a:ext cx="1381199" cy="72"/>
        </a:xfrm>
        <a:prstGeom prst="rect">
          <a:avLst/>
        </a:prstGeom>
        <a:solidFill>
          <a:schemeClr val="accent5">
            <a:hueOff val="-117333"/>
            <a:satOff val="32"/>
            <a:lumOff val="-543"/>
            <a:alphaOff val="0"/>
          </a:schemeClr>
        </a:solidFill>
        <a:ln w="12700" cap="flat" cmpd="sng" algn="ctr">
          <a:solidFill>
            <a:schemeClr val="accent5">
              <a:hueOff val="-117333"/>
              <a:satOff val="32"/>
              <a:lumOff val="-5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4D92E4-F45D-3249-901F-F5573AD48CC7}">
      <dsp:nvSpPr>
        <dsp:cNvPr id="0" name=""/>
        <dsp:cNvSpPr/>
      </dsp:nvSpPr>
      <dsp:spPr>
        <a:xfrm>
          <a:off x="1528561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-181527"/>
            <a:satOff val="-1387"/>
            <a:lumOff val="-23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81527"/>
              <a:satOff val="-1387"/>
              <a:lumOff val="-2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Reducing disruptions to corporate operations </a:t>
          </a:r>
          <a:endParaRPr lang="en-US" sz="1100" kern="1200"/>
        </a:p>
      </dsp:txBody>
      <dsp:txXfrm>
        <a:off x="1528561" y="1943627"/>
        <a:ext cx="1381199" cy="1160207"/>
      </dsp:txXfrm>
    </dsp:sp>
    <dsp:sp modelId="{4FF24D2C-06B1-BC4A-936B-3451758337D1}">
      <dsp:nvSpPr>
        <dsp:cNvPr id="0" name=""/>
        <dsp:cNvSpPr/>
      </dsp:nvSpPr>
      <dsp:spPr>
        <a:xfrm>
          <a:off x="1929109" y="1402197"/>
          <a:ext cx="580103" cy="580103"/>
        </a:xfrm>
        <a:prstGeom prst="ellipse">
          <a:avLst/>
        </a:prstGeom>
        <a:solidFill>
          <a:schemeClr val="accent5">
            <a:hueOff val="-234665"/>
            <a:satOff val="64"/>
            <a:lumOff val="-1086"/>
            <a:alphaOff val="0"/>
          </a:schemeClr>
        </a:solidFill>
        <a:ln w="12700" cap="flat" cmpd="sng" algn="ctr">
          <a:solidFill>
            <a:schemeClr val="accent5">
              <a:hueOff val="-234665"/>
              <a:satOff val="64"/>
              <a:lumOff val="-10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2</a:t>
          </a:r>
        </a:p>
      </dsp:txBody>
      <dsp:txXfrm>
        <a:off x="2014063" y="1487151"/>
        <a:ext cx="410195" cy="410195"/>
      </dsp:txXfrm>
    </dsp:sp>
    <dsp:sp modelId="{7F2EA210-7369-3B49-9844-A20AC24B327D}">
      <dsp:nvSpPr>
        <dsp:cNvPr id="0" name=""/>
        <dsp:cNvSpPr/>
      </dsp:nvSpPr>
      <dsp:spPr>
        <a:xfrm>
          <a:off x="1528561" y="3142436"/>
          <a:ext cx="1381199" cy="72"/>
        </a:xfrm>
        <a:prstGeom prst="rect">
          <a:avLst/>
        </a:prstGeom>
        <a:solidFill>
          <a:schemeClr val="accent5">
            <a:hueOff val="-351998"/>
            <a:satOff val="96"/>
            <a:lumOff val="-1629"/>
            <a:alphaOff val="0"/>
          </a:schemeClr>
        </a:solidFill>
        <a:ln w="12700" cap="flat" cmpd="sng" algn="ctr">
          <a:solidFill>
            <a:schemeClr val="accent5">
              <a:hueOff val="-351998"/>
              <a:satOff val="96"/>
              <a:lumOff val="-16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A4620-9F6A-624C-84C1-874FD1F159AE}">
      <dsp:nvSpPr>
        <dsp:cNvPr id="0" name=""/>
        <dsp:cNvSpPr/>
      </dsp:nvSpPr>
      <dsp:spPr>
        <a:xfrm>
          <a:off x="3047880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-363055"/>
            <a:satOff val="-2775"/>
            <a:lumOff val="-47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3055"/>
              <a:satOff val="-2775"/>
              <a:lumOff val="-4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Providing alternatives during a disastrous event</a:t>
          </a:r>
          <a:endParaRPr lang="en-US" sz="1100" kern="1200"/>
        </a:p>
      </dsp:txBody>
      <dsp:txXfrm>
        <a:off x="3047880" y="1943627"/>
        <a:ext cx="1381199" cy="1160207"/>
      </dsp:txXfrm>
    </dsp:sp>
    <dsp:sp modelId="{15677876-5DAC-A348-8819-7FC2DD5F7B05}">
      <dsp:nvSpPr>
        <dsp:cNvPr id="0" name=""/>
        <dsp:cNvSpPr/>
      </dsp:nvSpPr>
      <dsp:spPr>
        <a:xfrm>
          <a:off x="3448428" y="1402197"/>
          <a:ext cx="580103" cy="580103"/>
        </a:xfrm>
        <a:prstGeom prst="ellipse">
          <a:avLst/>
        </a:prstGeom>
        <a:solidFill>
          <a:schemeClr val="accent5">
            <a:hueOff val="-469331"/>
            <a:satOff val="129"/>
            <a:lumOff val="-2172"/>
            <a:alphaOff val="0"/>
          </a:schemeClr>
        </a:solidFill>
        <a:ln w="12700" cap="flat" cmpd="sng" algn="ctr">
          <a:solidFill>
            <a:schemeClr val="accent5">
              <a:hueOff val="-469331"/>
              <a:satOff val="129"/>
              <a:lumOff val="-21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3</a:t>
          </a:r>
        </a:p>
      </dsp:txBody>
      <dsp:txXfrm>
        <a:off x="3533382" y="1487151"/>
        <a:ext cx="410195" cy="410195"/>
      </dsp:txXfrm>
    </dsp:sp>
    <dsp:sp modelId="{02BE5135-2B8D-2B40-8F36-B35A737F5E6A}">
      <dsp:nvSpPr>
        <dsp:cNvPr id="0" name=""/>
        <dsp:cNvSpPr/>
      </dsp:nvSpPr>
      <dsp:spPr>
        <a:xfrm>
          <a:off x="3047880" y="3142436"/>
          <a:ext cx="1381199" cy="72"/>
        </a:xfrm>
        <a:prstGeom prst="rect">
          <a:avLst/>
        </a:prstGeom>
        <a:solidFill>
          <a:schemeClr val="accent5">
            <a:hueOff val="-586663"/>
            <a:satOff val="161"/>
            <a:lumOff val="-2715"/>
            <a:alphaOff val="0"/>
          </a:schemeClr>
        </a:solidFill>
        <a:ln w="12700" cap="flat" cmpd="sng" algn="ctr">
          <a:solidFill>
            <a:schemeClr val="accent5">
              <a:hueOff val="-586663"/>
              <a:satOff val="161"/>
              <a:lumOff val="-27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813FC-8634-BF4F-8B38-C075083EC3DB}">
      <dsp:nvSpPr>
        <dsp:cNvPr id="0" name=""/>
        <dsp:cNvSpPr/>
      </dsp:nvSpPr>
      <dsp:spPr>
        <a:xfrm>
          <a:off x="4567200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-544582"/>
            <a:satOff val="-4162"/>
            <a:lumOff val="-70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44582"/>
              <a:satOff val="-4162"/>
              <a:lumOff val="-7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Reducing the reliance on certain key individuals </a:t>
          </a:r>
          <a:endParaRPr lang="en-US" sz="1100" kern="1200"/>
        </a:p>
      </dsp:txBody>
      <dsp:txXfrm>
        <a:off x="4567200" y="1943627"/>
        <a:ext cx="1381199" cy="1160207"/>
      </dsp:txXfrm>
    </dsp:sp>
    <dsp:sp modelId="{05CAEB8A-B5C8-4C42-90AA-B68F0E47879A}">
      <dsp:nvSpPr>
        <dsp:cNvPr id="0" name=""/>
        <dsp:cNvSpPr/>
      </dsp:nvSpPr>
      <dsp:spPr>
        <a:xfrm>
          <a:off x="4967748" y="1402197"/>
          <a:ext cx="580103" cy="580103"/>
        </a:xfrm>
        <a:prstGeom prst="ellipse">
          <a:avLst/>
        </a:prstGeom>
        <a:solidFill>
          <a:schemeClr val="accent5">
            <a:hueOff val="-703996"/>
            <a:satOff val="193"/>
            <a:lumOff val="-3258"/>
            <a:alphaOff val="0"/>
          </a:schemeClr>
        </a:solidFill>
        <a:ln w="12700" cap="flat" cmpd="sng" algn="ctr">
          <a:solidFill>
            <a:schemeClr val="accent5">
              <a:hueOff val="-703996"/>
              <a:satOff val="193"/>
              <a:lumOff val="-32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4</a:t>
          </a:r>
        </a:p>
      </dsp:txBody>
      <dsp:txXfrm>
        <a:off x="5052702" y="1487151"/>
        <a:ext cx="410195" cy="410195"/>
      </dsp:txXfrm>
    </dsp:sp>
    <dsp:sp modelId="{D48D1C63-BDB2-2543-BEA4-627D67A382F9}">
      <dsp:nvSpPr>
        <dsp:cNvPr id="0" name=""/>
        <dsp:cNvSpPr/>
      </dsp:nvSpPr>
      <dsp:spPr>
        <a:xfrm>
          <a:off x="4567200" y="3142436"/>
          <a:ext cx="1381199" cy="72"/>
        </a:xfrm>
        <a:prstGeom prst="rect">
          <a:avLst/>
        </a:prstGeom>
        <a:solidFill>
          <a:schemeClr val="accent5">
            <a:hueOff val="-821329"/>
            <a:satOff val="225"/>
            <a:lumOff val="-3800"/>
            <a:alphaOff val="0"/>
          </a:schemeClr>
        </a:solidFill>
        <a:ln w="12700" cap="flat" cmpd="sng" algn="ctr">
          <a:solidFill>
            <a:schemeClr val="accent5">
              <a:hueOff val="-821329"/>
              <a:satOff val="225"/>
              <a:lumOff val="-38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B8C6D-6607-7847-BCFC-96559F5F935C}">
      <dsp:nvSpPr>
        <dsp:cNvPr id="0" name=""/>
        <dsp:cNvSpPr/>
      </dsp:nvSpPr>
      <dsp:spPr>
        <a:xfrm>
          <a:off x="6086519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-726109"/>
            <a:satOff val="-5550"/>
            <a:lumOff val="-945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26109"/>
              <a:satOff val="-5550"/>
              <a:lumOff val="-9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Protecting the data of the organization </a:t>
          </a:r>
          <a:endParaRPr lang="en-US" sz="1100" kern="1200"/>
        </a:p>
      </dsp:txBody>
      <dsp:txXfrm>
        <a:off x="6086519" y="1943627"/>
        <a:ext cx="1381199" cy="1160207"/>
      </dsp:txXfrm>
    </dsp:sp>
    <dsp:sp modelId="{AD13C4FD-74AE-9B44-A3BB-465D7E4A4865}">
      <dsp:nvSpPr>
        <dsp:cNvPr id="0" name=""/>
        <dsp:cNvSpPr/>
      </dsp:nvSpPr>
      <dsp:spPr>
        <a:xfrm>
          <a:off x="6487067" y="1402197"/>
          <a:ext cx="580103" cy="580103"/>
        </a:xfrm>
        <a:prstGeom prst="ellipse">
          <a:avLst/>
        </a:prstGeom>
        <a:solidFill>
          <a:schemeClr val="accent5">
            <a:hueOff val="-938661"/>
            <a:satOff val="257"/>
            <a:lumOff val="-4343"/>
            <a:alphaOff val="0"/>
          </a:schemeClr>
        </a:solidFill>
        <a:ln w="12700" cap="flat" cmpd="sng" algn="ctr">
          <a:solidFill>
            <a:schemeClr val="accent5">
              <a:hueOff val="-938661"/>
              <a:satOff val="257"/>
              <a:lumOff val="-43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5</a:t>
          </a:r>
        </a:p>
      </dsp:txBody>
      <dsp:txXfrm>
        <a:off x="6572021" y="1487151"/>
        <a:ext cx="410195" cy="410195"/>
      </dsp:txXfrm>
    </dsp:sp>
    <dsp:sp modelId="{58F756B1-D776-6145-B301-0A37F0D45380}">
      <dsp:nvSpPr>
        <dsp:cNvPr id="0" name=""/>
        <dsp:cNvSpPr/>
      </dsp:nvSpPr>
      <dsp:spPr>
        <a:xfrm>
          <a:off x="6086519" y="3142436"/>
          <a:ext cx="1381199" cy="72"/>
        </a:xfrm>
        <a:prstGeom prst="rect">
          <a:avLst/>
        </a:prstGeom>
        <a:solidFill>
          <a:schemeClr val="accent5">
            <a:hueOff val="-1055994"/>
            <a:satOff val="289"/>
            <a:lumOff val="-4886"/>
            <a:alphaOff val="0"/>
          </a:schemeClr>
        </a:solidFill>
        <a:ln w="12700" cap="flat" cmpd="sng" algn="ctr">
          <a:solidFill>
            <a:schemeClr val="accent5">
              <a:hueOff val="-1055994"/>
              <a:satOff val="289"/>
              <a:lumOff val="-48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AC161-B2D4-0F42-BA35-BD5E6BF139E6}">
      <dsp:nvSpPr>
        <dsp:cNvPr id="0" name=""/>
        <dsp:cNvSpPr/>
      </dsp:nvSpPr>
      <dsp:spPr>
        <a:xfrm>
          <a:off x="7605839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-907636"/>
            <a:satOff val="-6937"/>
            <a:lumOff val="-1181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907636"/>
              <a:satOff val="-6937"/>
              <a:lumOff val="-11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Ensuring the safety of company personnel </a:t>
          </a:r>
          <a:endParaRPr lang="en-US" sz="1100" kern="1200"/>
        </a:p>
      </dsp:txBody>
      <dsp:txXfrm>
        <a:off x="7605839" y="1943627"/>
        <a:ext cx="1381199" cy="1160207"/>
      </dsp:txXfrm>
    </dsp:sp>
    <dsp:sp modelId="{2E9AC89F-2E87-6145-8B18-CDE35E789A0A}">
      <dsp:nvSpPr>
        <dsp:cNvPr id="0" name=""/>
        <dsp:cNvSpPr/>
      </dsp:nvSpPr>
      <dsp:spPr>
        <a:xfrm>
          <a:off x="8006386" y="1402197"/>
          <a:ext cx="580103" cy="580103"/>
        </a:xfrm>
        <a:prstGeom prst="ellipse">
          <a:avLst/>
        </a:prstGeom>
        <a:solidFill>
          <a:schemeClr val="accent5">
            <a:hueOff val="-1173326"/>
            <a:satOff val="322"/>
            <a:lumOff val="-5429"/>
            <a:alphaOff val="0"/>
          </a:schemeClr>
        </a:solidFill>
        <a:ln w="12700" cap="flat" cmpd="sng" algn="ctr">
          <a:solidFill>
            <a:schemeClr val="accent5">
              <a:hueOff val="-1173326"/>
              <a:satOff val="322"/>
              <a:lumOff val="-54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6</a:t>
          </a:r>
        </a:p>
      </dsp:txBody>
      <dsp:txXfrm>
        <a:off x="8091340" y="1487151"/>
        <a:ext cx="410195" cy="410195"/>
      </dsp:txXfrm>
    </dsp:sp>
    <dsp:sp modelId="{1302A743-DAF8-7C4D-8851-A70D76840952}">
      <dsp:nvSpPr>
        <dsp:cNvPr id="0" name=""/>
        <dsp:cNvSpPr/>
      </dsp:nvSpPr>
      <dsp:spPr>
        <a:xfrm>
          <a:off x="7605839" y="3142436"/>
          <a:ext cx="1381199" cy="72"/>
        </a:xfrm>
        <a:prstGeom prst="rect">
          <a:avLst/>
        </a:prstGeom>
        <a:solidFill>
          <a:schemeClr val="accent5">
            <a:hueOff val="-1290659"/>
            <a:satOff val="354"/>
            <a:lumOff val="-5972"/>
            <a:alphaOff val="0"/>
          </a:schemeClr>
        </a:solidFill>
        <a:ln w="12700" cap="flat" cmpd="sng" algn="ctr">
          <a:solidFill>
            <a:schemeClr val="accent5">
              <a:hueOff val="-1290659"/>
              <a:satOff val="354"/>
              <a:lumOff val="-59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AB818-6A8F-5C42-9041-8941D85BAF84}">
      <dsp:nvSpPr>
        <dsp:cNvPr id="0" name=""/>
        <dsp:cNvSpPr/>
      </dsp:nvSpPr>
      <dsp:spPr>
        <a:xfrm>
          <a:off x="9125158" y="1208829"/>
          <a:ext cx="1381199" cy="1933679"/>
        </a:xfrm>
        <a:prstGeom prst="rect">
          <a:avLst/>
        </a:prstGeom>
        <a:solidFill>
          <a:schemeClr val="accent5">
            <a:tint val="40000"/>
            <a:alpha val="90000"/>
            <a:hueOff val="-1089164"/>
            <a:satOff val="-8325"/>
            <a:lumOff val="-141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089164"/>
              <a:satOff val="-8325"/>
              <a:lumOff val="-14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84" tIns="330200" rIns="107684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Helping an orderly recovery </a:t>
          </a:r>
          <a:endParaRPr lang="en-US" sz="1100" kern="1200"/>
        </a:p>
      </dsp:txBody>
      <dsp:txXfrm>
        <a:off x="9125158" y="1943627"/>
        <a:ext cx="1381199" cy="1160207"/>
      </dsp:txXfrm>
    </dsp:sp>
    <dsp:sp modelId="{127AEB22-D38B-B047-B5F1-B2F45B6D5B20}">
      <dsp:nvSpPr>
        <dsp:cNvPr id="0" name=""/>
        <dsp:cNvSpPr/>
      </dsp:nvSpPr>
      <dsp:spPr>
        <a:xfrm>
          <a:off x="9525706" y="1402197"/>
          <a:ext cx="580103" cy="580103"/>
        </a:xfrm>
        <a:prstGeom prst="ellipse">
          <a:avLst/>
        </a:prstGeom>
        <a:solidFill>
          <a:schemeClr val="accent5">
            <a:hueOff val="-1407992"/>
            <a:satOff val="386"/>
            <a:lumOff val="-6515"/>
            <a:alphaOff val="0"/>
          </a:schemeClr>
        </a:solidFill>
        <a:ln w="12700" cap="flat" cmpd="sng" algn="ctr">
          <a:solidFill>
            <a:schemeClr val="accent5">
              <a:hueOff val="-1407992"/>
              <a:satOff val="386"/>
              <a:lumOff val="-65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27" tIns="12700" rIns="45227" bIns="127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7</a:t>
          </a:r>
        </a:p>
      </dsp:txBody>
      <dsp:txXfrm>
        <a:off x="9610660" y="1487151"/>
        <a:ext cx="410195" cy="410195"/>
      </dsp:txXfrm>
    </dsp:sp>
    <dsp:sp modelId="{F1315DF0-477F-2742-A126-7ADC8B91CD1C}">
      <dsp:nvSpPr>
        <dsp:cNvPr id="0" name=""/>
        <dsp:cNvSpPr/>
      </dsp:nvSpPr>
      <dsp:spPr>
        <a:xfrm>
          <a:off x="9125158" y="3142436"/>
          <a:ext cx="1381199" cy="72"/>
        </a:xfrm>
        <a:prstGeom prst="rect">
          <a:avLst/>
        </a:prstGeom>
        <a:solidFill>
          <a:schemeClr val="accent5">
            <a:hueOff val="-1525324"/>
            <a:satOff val="418"/>
            <a:lumOff val="-7058"/>
            <a:alphaOff val="0"/>
          </a:schemeClr>
        </a:solidFill>
        <a:ln w="12700" cap="flat" cmpd="sng" algn="ctr">
          <a:solidFill>
            <a:schemeClr val="accent5">
              <a:hueOff val="-1525324"/>
              <a:satOff val="418"/>
              <a:lumOff val="-70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0D412-5B8D-A048-9DB1-81B081C5563A}">
      <dsp:nvSpPr>
        <dsp:cNvPr id="0" name=""/>
        <dsp:cNvSpPr/>
      </dsp:nvSpPr>
      <dsp:spPr>
        <a:xfrm>
          <a:off x="1283" y="0"/>
          <a:ext cx="5006206" cy="435133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0303" tIns="330200" rIns="39030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Cost of DRP preparation </a:t>
          </a:r>
          <a:endParaRPr lang="en-US" sz="26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time identifying mission-critical systems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could cost a company a tremendous amount of man-hours </a:t>
          </a:r>
        </a:p>
      </dsp:txBody>
      <dsp:txXfrm>
        <a:off x="1283" y="1653508"/>
        <a:ext cx="5006206" cy="2610802"/>
      </dsp:txXfrm>
    </dsp:sp>
    <dsp:sp modelId="{B0441B82-2B1E-3F47-A97F-1B64FD19D39D}">
      <dsp:nvSpPr>
        <dsp:cNvPr id="0" name=""/>
        <dsp:cNvSpPr/>
      </dsp:nvSpPr>
      <dsp:spPr>
        <a:xfrm>
          <a:off x="1851685" y="435133"/>
          <a:ext cx="1305401" cy="130540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2042857" y="626305"/>
        <a:ext cx="923057" cy="923057"/>
      </dsp:txXfrm>
    </dsp:sp>
    <dsp:sp modelId="{30349D7C-09A0-B647-87E1-ED6EE8D9E359}">
      <dsp:nvSpPr>
        <dsp:cNvPr id="0" name=""/>
        <dsp:cNvSpPr/>
      </dsp:nvSpPr>
      <dsp:spPr>
        <a:xfrm>
          <a:off x="1283" y="4351266"/>
          <a:ext cx="5006206" cy="72"/>
        </a:xfrm>
        <a:prstGeom prst="rect">
          <a:avLst/>
        </a:prstGeom>
        <a:solidFill>
          <a:schemeClr val="accent5">
            <a:hueOff val="-508441"/>
            <a:satOff val="139"/>
            <a:lumOff val="-2353"/>
            <a:alphaOff val="0"/>
          </a:schemeClr>
        </a:solidFill>
        <a:ln w="12700" cap="flat" cmpd="sng" algn="ctr">
          <a:solidFill>
            <a:schemeClr val="accent5">
              <a:hueOff val="-508441"/>
              <a:satOff val="139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A4620-9F6A-624C-84C1-874FD1F159AE}">
      <dsp:nvSpPr>
        <dsp:cNvPr id="0" name=""/>
        <dsp:cNvSpPr/>
      </dsp:nvSpPr>
      <dsp:spPr>
        <a:xfrm>
          <a:off x="5508110" y="0"/>
          <a:ext cx="5006206" cy="4351338"/>
        </a:xfrm>
        <a:prstGeom prst="rect">
          <a:avLst/>
        </a:prstGeom>
        <a:solidFill>
          <a:schemeClr val="accent5">
            <a:tint val="40000"/>
            <a:alpha val="90000"/>
            <a:hueOff val="-1089164"/>
            <a:satOff val="-8325"/>
            <a:lumOff val="-141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089164"/>
              <a:satOff val="-8325"/>
              <a:lumOff val="-14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0303" tIns="330200" rIns="39030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Providing alternatives during a disastrous event</a:t>
          </a:r>
          <a:endParaRPr lang="en-US" sz="26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requires a strong commitment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it needs the support from top-level </a:t>
          </a:r>
        </a:p>
      </dsp:txBody>
      <dsp:txXfrm>
        <a:off x="5508110" y="1653508"/>
        <a:ext cx="5006206" cy="2610802"/>
      </dsp:txXfrm>
    </dsp:sp>
    <dsp:sp modelId="{15677876-5DAC-A348-8819-7FC2DD5F7B05}">
      <dsp:nvSpPr>
        <dsp:cNvPr id="0" name=""/>
        <dsp:cNvSpPr/>
      </dsp:nvSpPr>
      <dsp:spPr>
        <a:xfrm>
          <a:off x="7358512" y="435133"/>
          <a:ext cx="1305401" cy="1305401"/>
        </a:xfrm>
        <a:prstGeom prst="ellipse">
          <a:avLst/>
        </a:prstGeom>
        <a:solidFill>
          <a:schemeClr val="accent5">
            <a:hueOff val="-1016883"/>
            <a:satOff val="279"/>
            <a:lumOff val="-4705"/>
            <a:alphaOff val="0"/>
          </a:schemeClr>
        </a:solidFill>
        <a:ln w="12700" cap="flat" cmpd="sng" algn="ctr">
          <a:solidFill>
            <a:schemeClr val="accent5">
              <a:hueOff val="-1016883"/>
              <a:satOff val="279"/>
              <a:lumOff val="-47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7549684" y="626305"/>
        <a:ext cx="923057" cy="923057"/>
      </dsp:txXfrm>
    </dsp:sp>
    <dsp:sp modelId="{02BE5135-2B8D-2B40-8F36-B35A737F5E6A}">
      <dsp:nvSpPr>
        <dsp:cNvPr id="0" name=""/>
        <dsp:cNvSpPr/>
      </dsp:nvSpPr>
      <dsp:spPr>
        <a:xfrm>
          <a:off x="5508110" y="4351266"/>
          <a:ext cx="5006206" cy="72"/>
        </a:xfrm>
        <a:prstGeom prst="rect">
          <a:avLst/>
        </a:prstGeom>
        <a:solidFill>
          <a:schemeClr val="accent5">
            <a:hueOff val="-1525324"/>
            <a:satOff val="418"/>
            <a:lumOff val="-7058"/>
            <a:alphaOff val="0"/>
          </a:schemeClr>
        </a:solidFill>
        <a:ln w="12700" cap="flat" cmpd="sng" algn="ctr">
          <a:solidFill>
            <a:schemeClr val="accent5">
              <a:hueOff val="-1525324"/>
              <a:satOff val="418"/>
              <a:lumOff val="-70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847D-1CF6-46BA-B46B-48BED0604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all" spc="1500" baseline="0">
                <a:latin typeface="+mj-lt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B4F5A5-C931-4A4C-B6B1-EF4C95965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cap="all" spc="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E4AEC-B6E4-439C-B716-EBE3D4D1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F569-AC90-44EB-9EF4-4E5C2F5D823C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8BC18-102E-45BF-8FEA-801E9C59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8BF5F-B1F8-461F-9B3D-7D50D024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6BF779-0B8C-4CC2-9268-9506AD0C5331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132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A871-D377-4EC0-9ACF-86842F01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53202-92A9-45A3-B812-777DB9578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7196FB0C-3A9D-4892-90C9-21F3459AAD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6938C96-CF0F-4B69-A695-913F11BFC6F0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A7E6BB-6B60-4BF5-9D3E-A3FE782EF5B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693EDA-57B3-4AEB-863B-B198C2A5A8E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3A04A96-045F-4B6E-AEEE-11A2FA01B4F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357DC-5AD3-44F4-879B-5AD6B18AC36F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CA47F-83AD-4BE3-AC2F-6C17883F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7D41-E8B7-4A0B-B861-3EC4AE88917D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18A72-3200-4597-A9C5-0D9ECFF3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0055A-71D4-49B4-8A8F-19AFDB84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0E5D27-C447-432F-982D-B60FDD6F34A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6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59DBB-9256-464D-8A6A-8BDA71541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5E310-E6CB-4838-8E9B-B288DA552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BCF412A8-E798-47AD-ABD9-98D76A55D30B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70160C5-475D-401A-AEE2-2C04E99A1518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7CC7CE9-9C7F-49C2-8609-47BF523390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FD5F1-978C-45AF-9086-D5DBE1F01681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73AB1C-723A-4FB4-9B23-65BAF507483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DE5510-5094-4FA4-96E5-AD4841D1C38A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E2202-679F-48B0-B2DD-F6F54711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34823-0B19-4B4E-A643-7A3B0A3D24D6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BC83D-E4C0-49E1-ADA1-1AF40398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F211E-B2EA-4CDC-9E84-B6898394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E2F5FD-5D31-4C1D-82F8-93624C7B0A3C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0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8500-1605-41EA-A15F-9B79DF7E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14AC8-25A5-4D7F-BF23-CB20AA2EC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8997F1B7-1EE7-4EA5-A5A4-866F9A810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5E13483-2FB6-4753-8402-06FDC3498E0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8F0DF22-F640-4002-B783-DF1C6A9473F6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C2787B8-7984-4332-B611-D3D3DE898FE0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AF3646C-B3D7-4F57-8FD2-CD93CEB39214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5FA7DA-93A0-43A4-834C-0F1BB9806A8C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5D22-0146-4DE2-9E78-4C00333D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D79EF-17C8-45D8-9866-DAF5723FC604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9717A-A1FE-485D-AFFF-2C7026C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DB88B-64CF-4100-8F07-D191DD79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4332FF-8349-42A5-B5C8-5EE3825CE25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8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FE6C-EBF1-47DE-8468-E7125172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04992-D139-48DC-BCCE-D71EA23CA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A8C5E768-0E62-4DE7-A0AF-93121DA843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402845F-9E8A-41E1-B051-1AAA46C997A2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A45C410-5FD0-4339-A3BC-A865DE4190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B0B703-8BA8-483C-A433-C44C809687DE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CCFA03D-B879-419B-88B9-F4F3645C8AF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B0260A-6B2D-4F54-8614-60BC3103E166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B8F6-0796-47E9-B1D4-760B7CCF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2ADC-3680-4013-A757-E4663495DB98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6FC0-7327-44D9-B689-0AE73FD2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D265-BFBA-4C93-9B1A-B9483AE6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64F5FEB-DE92-47DA-8C46-DC088E8960A4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2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37BE-B22F-40EE-94F0-04549BC56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71582-4BAF-4211-AD4A-476ED6EB1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DCF6B-C800-4345-BAE9-EE9FA6590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E6190A1E-5381-43C4-B058-7758339984D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E35469-0BEA-4E5E-955F-1AA300A62DE5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F650BE-565E-4A52-8143-7A87700FC5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6A3F89-AA2A-44E5-915E-C47A069EB68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57F514-AB27-4489-8D3C-01DD1025DDAD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141169F-1C39-4D04-AF32-D0D14D004B05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87465-759F-4895-8FC6-DD464FB9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BA94-5DCA-4F19-960F-0FB2BD5EE85A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1AA18-D8A5-44D9-881C-522258ED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BA574-A76A-4F4C-8CBD-768278B6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93E083-ADC4-4391-83DD-781529A6611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2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B666-D6BE-4FA8-9CF1-F15FD58B0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E4B4A-DE64-4563-83CD-C40B1D68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A0314-0202-4E6D-8352-C28376A9C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56083-87B4-4603-B6FF-A9EB68E3E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708CF-F028-4917-A9CB-59BF5248A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0" name="Graphic 185">
            <a:extLst>
              <a:ext uri="{FF2B5EF4-FFF2-40B4-BE49-F238E27FC236}">
                <a16:creationId xmlns:a16="http://schemas.microsoft.com/office/drawing/2014/main" id="{81B934BF-E239-47E1-93E9-EA3182162D21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3BBF177-5044-426A-93ED-64BDC84BF184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270648-77F5-4D28-B691-DA57AA28FD73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86B770-2F70-4B7B-9525-286BBD63AD7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DDC14D-7AE3-41CD-ADFC-A3601D4F9DF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181834-8401-4B66-85EE-1CBF57807DA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3C091-3B62-4087-9A97-63BBE28C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D947-38D9-44AC-8B89-E79758333B77}" type="datetime1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710C3-2723-4847-BCAF-96D9FAE5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B2C-95AC-4438-97FD-07ACF297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0F5A7-6E8A-4BCD-8F1F-233ECD21B26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5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9CF7F-748D-4598-983E-96A2BE26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6" name="Graphic 185">
            <a:extLst>
              <a:ext uri="{FF2B5EF4-FFF2-40B4-BE49-F238E27FC236}">
                <a16:creationId xmlns:a16="http://schemas.microsoft.com/office/drawing/2014/main" id="{DFD4D3BE-80D4-4E69-9C76-F0D8517DF690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0B6E97F-00E1-4372-8978-8BCBDC9026E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7651B7-7A30-4AFA-A4D7-0B0C5D2DDA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D2FC5CA-556B-4409-B084-34753A1F04E6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E63FB41-EE1F-4889-9096-3A38936330D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D19F3B-7B3E-4861-8FDA-D0116C96C16E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A2C46-C908-4010-AAE2-9FA41B14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E23F-BD3C-4F23-B116-2B758120C8AC}" type="datetime1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CF5279-7D37-4D98-9A70-987C84F6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96FAD0-59EF-49AA-BBC6-A0EC184D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6EB399-18D2-46D5-8757-35FCFF8EA80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6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8C302-4224-4668-8CAC-3267172A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FAA9-6D59-4D98-869E-ACBDB83B2CA4}" type="datetime1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8FC22-AEB6-4BAF-BF93-41A2C757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CA88A-5462-4F17-AFA0-52721ADD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CCC791-94D7-4BB8-9EDF-423CEA1F6215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6AC37-C5B5-462A-BE4A-E55CEBF2A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007F-32A8-4688-BBEF-4FCB99DF5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2E2EB-BF8A-44A4-8AE0-BD6C31B1D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FC9E188F-54C8-4547-9F8C-525712AD7DB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99C4538-3939-47A9-A590-09FF2196065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541CA75-5D05-4996-A26D-CE0C909CD5F7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6305856-26BC-4BCC-BEF3-5E9CED94177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C69651C-AC37-4CD2-8367-19297D7E2389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E9031B-BA8D-4D9D-9BB3-A16F7A80F85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840A2-CF60-4C47-B955-E65BC451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0804-27E3-430A-BB42-B831260DE39A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9DC6E-CC55-47AB-A405-5FB7EE2D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D5E7D-EBA7-4DB0-8C78-7EB8A85F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B051DE-636E-4B3C-9886-2055CE23E49A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5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1D355-3146-41D1-B7DC-20B8ACE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4AAFB-E8F8-4FD1-8C6A-ED2C3FAD5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1AF1-B16F-43B9-95CC-C17B570DE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C8B77273-9FF7-4B93-8385-AD09A5F86AE5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17A673-3729-4EAD-9E8C-52BEBF74B857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E8DB752-94CD-4A94-BDE3-DD285EB89F3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F8DDFC-E5CA-4F36-B2BE-BCE49D4F6C9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BB589AE-2F9C-4C83-8DC7-1205CB03752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C9A2DE-3C9E-4CD0-8C7A-CC5F9F9942E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C8714-2467-4715-934E-6787C84F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2DE3-3D1A-4D53-B9A6-6C7463B8C992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F13D6-03EC-4D31-8BB1-9FFDE363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D4DD-A2A4-4DF6-9527-E5F12FEB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202F3A-9FDE-4E11-B865-FBAEC415F88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4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F5C3-CD4B-4472-B59A-49D460C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2236B-AB2C-4D6F-AE15-700992DA9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0F509-07BE-4446-8772-F44E0993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5ECD8B30-1B71-45A1-8314-D59C86F581E1}" type="datetime1">
              <a:rPr lang="en-US" smtClean="0"/>
              <a:pPr/>
              <a:t>7/21/2020</a:t>
            </a:fld>
            <a:endParaRPr lang="en-US" b="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927E-3833-4F85-99B5-56B5F1E54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Sample Footer Text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8CB64-4E98-43DE-B543-7BE5B329D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F3450C42-9A0B-4425-92C2-70FCF7C45734}" type="slidenum">
              <a:rPr lang="en-US" smtClean="0"/>
              <a:pPr/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66477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8" r:id="rId6"/>
    <p:sldLayoutId id="2147483733" r:id="rId7"/>
    <p:sldLayoutId id="2147483734" r:id="rId8"/>
    <p:sldLayoutId id="2147483735" r:id="rId9"/>
    <p:sldLayoutId id="2147483737" r:id="rId10"/>
    <p:sldLayoutId id="214748373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26DA42-02BC-4FDC-A3DE-E98F688CC4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74" b="16426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ln w="28575">
            <a:noFill/>
          </a:ln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308C40F4-6A24-4867-B726-B552DB080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77495" y="526800"/>
            <a:ext cx="4860256" cy="5696169"/>
            <a:chOff x="1481312" y="743744"/>
            <a:chExt cx="4860256" cy="458931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54BF10E-4559-4F28-91B0-3D0C2C486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81312" y="743744"/>
              <a:ext cx="4860256" cy="4589316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B0B5A20-FCFE-4AED-B5A3-91D3DE935C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81312" y="743744"/>
              <a:ext cx="4860256" cy="4589316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D6CA2F4C-8E9E-4BCD-B6E8-A68A311CA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5912" y="431421"/>
            <a:ext cx="4860256" cy="5696169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D49CE-2FD9-574E-BB9B-EF92019C84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8064" y="781748"/>
            <a:ext cx="4429556" cy="3570162"/>
          </a:xfrm>
        </p:spPr>
        <p:txBody>
          <a:bodyPr anchor="b">
            <a:normAutofit/>
          </a:bodyPr>
          <a:lstStyle/>
          <a:p>
            <a:r>
              <a:rPr lang="de-DE" sz="4200" err="1"/>
              <a:t>Disaster</a:t>
            </a:r>
            <a:r>
              <a:rPr lang="de-DE" sz="4200"/>
              <a:t> </a:t>
            </a:r>
            <a:r>
              <a:rPr lang="de-DE" sz="4200" err="1"/>
              <a:t>recovery</a:t>
            </a:r>
            <a:r>
              <a:rPr lang="de-DE" sz="4200"/>
              <a:t> </a:t>
            </a:r>
            <a:r>
              <a:rPr lang="de-DE" sz="4200" err="1"/>
              <a:t>planning</a:t>
            </a:r>
            <a:endParaRPr lang="de-DE" sz="42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2C42D9-E8D0-4641-8939-3ABD787F43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8064" y="4518292"/>
            <a:ext cx="4429556" cy="1288482"/>
          </a:xfrm>
        </p:spPr>
        <p:txBody>
          <a:bodyPr>
            <a:normAutofit/>
          </a:bodyPr>
          <a:lstStyle/>
          <a:p>
            <a:r>
              <a:rPr lang="de-DE"/>
              <a:t>Selina Seiffert</a:t>
            </a:r>
            <a:br>
              <a:rPr lang="de-DE"/>
            </a:br>
            <a:r>
              <a:rPr lang="de-DE"/>
              <a:t>Sami </a:t>
            </a:r>
            <a:r>
              <a:rPr lang="de-DE" err="1"/>
              <a:t>Hassini</a:t>
            </a:r>
            <a:br>
              <a:rPr lang="de-DE"/>
            </a:br>
            <a:r>
              <a:rPr lang="de-DE"/>
              <a:t>Tobias Köcher</a:t>
            </a:r>
          </a:p>
        </p:txBody>
      </p:sp>
    </p:spTree>
    <p:extLst>
      <p:ext uri="{BB962C8B-B14F-4D97-AF65-F5344CB8AC3E}">
        <p14:creationId xmlns:p14="http://schemas.microsoft.com/office/powerpoint/2010/main" val="730091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53" name="Freeform: Shape 8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9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10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11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12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Oval 14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59" name="Rectangle 16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18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tx1"/>
          </a:solidFill>
        </p:grpSpPr>
        <p:sp>
          <p:nvSpPr>
            <p:cNvPr id="61" name="Freeform: Shape 19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2" name="Freeform: Shape 20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63" name="Freeform: Shape 22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10634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24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1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Freeform: Shape 26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1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1EF5E-FD34-7748-A18C-1BD69673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409" y="895483"/>
            <a:ext cx="5786232" cy="3011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300" b="1" cap="all" spc="1500">
                <a:ea typeface="+mj-lt"/>
                <a:cs typeface="+mj-lt"/>
              </a:rPr>
              <a:t>Analysis framework of DRP </a:t>
            </a:r>
            <a:endParaRPr lang="de-DE" b="1">
              <a:ea typeface="Source Sans Pro"/>
            </a:endParaRPr>
          </a:p>
        </p:txBody>
      </p:sp>
      <p:sp>
        <p:nvSpPr>
          <p:cNvPr id="66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7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68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34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36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37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2" name="Oval 39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41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43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45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90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7A460-8806-6743-88D7-E2D44CB4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a typeface="+mj-lt"/>
                <a:cs typeface="+mj-lt"/>
              </a:rPr>
              <a:t>Risk assessment for information technology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err="1">
                <a:ea typeface="+mn-lt"/>
                <a:cs typeface="+mn-lt"/>
              </a:rPr>
              <a:t>analyze</a:t>
            </a:r>
            <a:r>
              <a:rPr lang="en-GB">
                <a:ea typeface="+mn-lt"/>
                <a:cs typeface="+mn-lt"/>
              </a:rPr>
              <a:t> the resources</a:t>
            </a:r>
          </a:p>
          <a:p>
            <a:endParaRPr lang="en-GB">
              <a:ea typeface="+mn-lt"/>
              <a:cs typeface="+mn-lt"/>
            </a:endParaRPr>
          </a:p>
          <a:p>
            <a:r>
              <a:rPr lang="en-GB">
                <a:ea typeface="+mn-lt"/>
                <a:cs typeface="+mn-lt"/>
              </a:rPr>
              <a:t>develop a plan of action</a:t>
            </a:r>
            <a:endParaRPr lang="en-GB"/>
          </a:p>
          <a:p>
            <a:endParaRPr lang="en-GB">
              <a:ea typeface="+mn-lt"/>
              <a:cs typeface="+mn-lt"/>
            </a:endParaRPr>
          </a:p>
          <a:p>
            <a:r>
              <a:rPr lang="en-GB">
                <a:ea typeface="+mn-lt"/>
                <a:cs typeface="+mn-lt"/>
              </a:rPr>
              <a:t>integrate the plan into its business strategies </a:t>
            </a:r>
            <a:endParaRPr lang="en-GB">
              <a:ea typeface="Source Sans Pro"/>
            </a:endParaRPr>
          </a:p>
          <a:p>
            <a:endParaRPr lang="en-GB">
              <a:ea typeface="Source Sans Pro"/>
            </a:endParaRPr>
          </a:p>
          <a:p>
            <a:r>
              <a:rPr lang="en-GB">
                <a:ea typeface="Source Sans Pro"/>
              </a:rPr>
              <a:t>Train employees</a:t>
            </a:r>
          </a:p>
          <a:p>
            <a:endParaRPr lang="en-GB">
              <a:ea typeface="+mn-lt"/>
              <a:cs typeface="+mn-lt"/>
            </a:endParaRPr>
          </a:p>
          <a:p>
            <a:r>
              <a:rPr lang="en-GB">
                <a:ea typeface="+mn-lt"/>
                <a:cs typeface="+mn-lt"/>
              </a:rPr>
              <a:t>Prepare a disaster recovery plan</a:t>
            </a:r>
            <a:endParaRPr lang="en-GB">
              <a:ea typeface="Source Sans Pro"/>
            </a:endParaRPr>
          </a:p>
          <a:p>
            <a:endParaRPr lang="en-GB">
              <a:ea typeface="Source Sans Pro"/>
            </a:endParaRPr>
          </a:p>
          <a:p>
            <a:pPr lvl="1"/>
            <a:endParaRPr lang="en-GB">
              <a:ea typeface="Source Sans Pro"/>
            </a:endParaRPr>
          </a:p>
          <a:p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839942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7A460-8806-6743-88D7-E2D44CB4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a typeface="+mj-lt"/>
                <a:cs typeface="+mj-lt"/>
              </a:rPr>
              <a:t>Involvement and </a:t>
            </a:r>
            <a:r>
              <a:rPr lang="en-GB" err="1">
                <a:ea typeface="+mj-lt"/>
                <a:cs typeface="+mj-lt"/>
              </a:rPr>
              <a:t>activites</a:t>
            </a:r>
            <a:endParaRPr lang="de-DE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Management involvement and activities:</a:t>
            </a:r>
            <a:endParaRPr lang="en-GB">
              <a:ea typeface="Source Sans Pro"/>
            </a:endParaRP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Keeping current with IT knowledge</a:t>
            </a:r>
            <a:endParaRPr lang="en-US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Employing qualified professionals to develop and maintain the company's DRP</a:t>
            </a:r>
            <a:endParaRPr lang="en-US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Ensuring insurance coverage for LAN</a:t>
            </a: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Organizing specialized response teams to execute the DRP during an emergency</a:t>
            </a:r>
            <a:endParaRPr lang="en-GB">
              <a:ea typeface="Source Sans Pro"/>
            </a:endParaRPr>
          </a:p>
          <a:p>
            <a:pPr>
              <a:lnSpc>
                <a:spcPct val="150000"/>
              </a:lnSpc>
            </a:pPr>
            <a:endParaRPr lang="en-GB">
              <a:ea typeface="Source Sans Pro"/>
            </a:endParaRPr>
          </a:p>
          <a:p>
            <a:pPr lvl="1">
              <a:lnSpc>
                <a:spcPct val="150000"/>
              </a:lnSpc>
            </a:pPr>
            <a:endParaRPr lang="en-GB">
              <a:ea typeface="Source Sans Pro"/>
            </a:endParaRPr>
          </a:p>
          <a:p>
            <a:pPr>
              <a:lnSpc>
                <a:spcPct val="150000"/>
              </a:lnSpc>
            </a:pPr>
            <a:endParaRPr lang="en-GB">
              <a:ea typeface="Source Sans Pro"/>
            </a:endParaRPr>
          </a:p>
          <a:p>
            <a:pPr lvl="1">
              <a:lnSpc>
                <a:spcPct val="150000"/>
              </a:lnSpc>
            </a:pPr>
            <a:endParaRPr lang="en-GB">
              <a:ea typeface="Source Sans Pro"/>
            </a:endParaRPr>
          </a:p>
          <a:p>
            <a:pPr>
              <a:lnSpc>
                <a:spcPct val="150000"/>
              </a:lnSpc>
            </a:pPr>
            <a:endParaRPr lang="de-DE">
              <a:ea typeface="Source Sans Pro"/>
            </a:endParaRPr>
          </a:p>
          <a:p>
            <a:pPr>
              <a:lnSpc>
                <a:spcPct val="150000"/>
              </a:lnSpc>
            </a:pPr>
            <a:endParaRPr lang="de-DE"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702428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Information technology involvement and activities:</a:t>
            </a:r>
            <a:endParaRPr lang="en-GB" sz="2400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Developing a detailed network blueprint</a:t>
            </a:r>
          </a:p>
          <a:p>
            <a:pPr marL="685800">
              <a:lnSpc>
                <a:spcPct val="150000"/>
              </a:lnSpc>
              <a:spcBef>
                <a:spcPts val="500"/>
              </a:spcBef>
            </a:pPr>
            <a:r>
              <a:rPr lang="en-GB" sz="2400">
                <a:ea typeface="+mn-lt"/>
                <a:cs typeface="+mn-lt"/>
              </a:rPr>
              <a:t>Monitoring employees' Internet accesses</a:t>
            </a: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Standardizing hardware and software</a:t>
            </a:r>
            <a:endParaRPr lang="en-GB">
              <a:ea typeface="Source Sans Pro"/>
            </a:endParaRP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Securing support from IT vendors</a:t>
            </a: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Performing routine backups</a:t>
            </a: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Ensuring smooth interface between client/server and mainframe systems</a:t>
            </a:r>
            <a:endParaRPr lang="en-GB">
              <a:ea typeface="Source Sans Pro"/>
            </a:endParaRPr>
          </a:p>
          <a:p>
            <a:pPr lvl="1"/>
            <a:endParaRPr lang="en-GB">
              <a:ea typeface="Source Sans Pro"/>
            </a:endParaRPr>
          </a:p>
          <a:p>
            <a:endParaRPr lang="en-GB">
              <a:ea typeface="Source Sans Pro"/>
            </a:endParaRPr>
          </a:p>
          <a:p>
            <a:pPr lvl="1"/>
            <a:endParaRPr lang="en-GB">
              <a:ea typeface="Source Sans Pro"/>
            </a:endParaRPr>
          </a:p>
          <a:p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BA7A740-C878-4381-BCFE-FF3BF9E63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06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Human resources services:</a:t>
            </a:r>
            <a:endParaRPr lang="en-GB" sz="2400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Providing employee-training programs on computer uses and computer ethics</a:t>
            </a:r>
          </a:p>
          <a:p>
            <a:pPr lvl="1">
              <a:lnSpc>
                <a:spcPct val="150000"/>
              </a:lnSpc>
            </a:pPr>
            <a:r>
              <a:rPr lang="en-GB">
                <a:ea typeface="+mn-lt"/>
                <a:cs typeface="+mn-lt"/>
              </a:rPr>
              <a:t>Promoting employee safety awareness programs</a:t>
            </a:r>
            <a:endParaRPr lang="en-GB">
              <a:ea typeface="Source Sans Pro"/>
            </a:endParaRPr>
          </a:p>
          <a:p>
            <a:pPr lvl="1"/>
            <a:endParaRPr lang="en-GB">
              <a:ea typeface="Source Sans Pro"/>
            </a:endParaRPr>
          </a:p>
          <a:p>
            <a:endParaRPr lang="en-GB">
              <a:ea typeface="Source Sans Pro"/>
            </a:endParaRPr>
          </a:p>
          <a:p>
            <a:pPr lvl="1"/>
            <a:endParaRPr lang="en-GB">
              <a:ea typeface="Source Sans Pro"/>
            </a:endParaRPr>
          </a:p>
          <a:p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BA7A740-C878-4381-BCFE-FF3BF9E63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491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53" name="Freeform: Shape 8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9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10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11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12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Oval 14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59" name="Rectangle 16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18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tx1"/>
          </a:solidFill>
        </p:grpSpPr>
        <p:sp>
          <p:nvSpPr>
            <p:cNvPr id="61" name="Freeform: Shape 19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2" name="Freeform: Shape 20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63" name="Freeform: Shape 22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10634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24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1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Freeform: Shape 26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1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1EF5E-FD34-7748-A18C-1BD69673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409" y="895483"/>
            <a:ext cx="5786232" cy="3011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de-DE" b="1" err="1">
                <a:ea typeface="Source Sans Pro"/>
              </a:rPr>
              <a:t>Developing</a:t>
            </a:r>
            <a:r>
              <a:rPr lang="de-DE" b="1">
                <a:ea typeface="Source Sans Pro"/>
              </a:rPr>
              <a:t> a </a:t>
            </a:r>
            <a:r>
              <a:rPr lang="de-DE" b="1" err="1">
                <a:ea typeface="Source Sans Pro"/>
              </a:rPr>
              <a:t>disaster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recovery</a:t>
            </a:r>
            <a:r>
              <a:rPr lang="de-DE" b="1">
                <a:ea typeface="Source Sans Pro"/>
              </a:rPr>
              <a:t> plan</a:t>
            </a:r>
          </a:p>
        </p:txBody>
      </p:sp>
      <p:sp>
        <p:nvSpPr>
          <p:cNvPr id="66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7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68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34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36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37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2" name="Oval 39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41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43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45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57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6C54C-025E-42FE-8BF8-7AA0E3C60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Source Sans Pro"/>
              </a:rPr>
              <a:t>Development </a:t>
            </a:r>
            <a:r>
              <a:rPr lang="de-DE" err="1">
                <a:ea typeface="Source Sans Pro"/>
              </a:rPr>
              <a:t>strategies</a:t>
            </a:r>
            <a:endParaRPr lang="de-DE" err="1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BBC2E-298B-4231-A27D-240335792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de-DE">
                <a:ea typeface="Source Sans Pro"/>
              </a:rPr>
              <a:t>Performing a </a:t>
            </a:r>
            <a:r>
              <a:rPr lang="de-DE" b="1" err="1">
                <a:ea typeface="Source Sans Pro"/>
              </a:rPr>
              <a:t>risk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assessment</a:t>
            </a:r>
            <a:r>
              <a:rPr lang="de-DE">
                <a:ea typeface="Source Sans Pro"/>
              </a:rPr>
              <a:t> (Business Impact Analysis) </a:t>
            </a:r>
          </a:p>
          <a:p>
            <a:r>
              <a:rPr lang="de-DE" err="1">
                <a:ea typeface="Source Sans Pro"/>
              </a:rPr>
              <a:t>Identifying</a:t>
            </a:r>
            <a:r>
              <a:rPr lang="de-DE">
                <a:ea typeface="Source Sans Pro"/>
              </a:rPr>
              <a:t> </a:t>
            </a:r>
            <a:r>
              <a:rPr lang="de-DE" b="1">
                <a:ea typeface="Source Sans Pro"/>
              </a:rPr>
              <a:t>possible </a:t>
            </a:r>
            <a:r>
              <a:rPr lang="de-DE" b="1" err="1">
                <a:ea typeface="Source Sans Pro"/>
              </a:rPr>
              <a:t>vulnerabilities</a:t>
            </a:r>
            <a:r>
              <a:rPr lang="de-DE">
                <a:ea typeface="Source Sans Pro"/>
              </a:rPr>
              <a:t> (e.g. </a:t>
            </a:r>
            <a:r>
              <a:rPr lang="de-DE" err="1">
                <a:ea typeface="+mn-lt"/>
                <a:cs typeface="+mn-lt"/>
              </a:rPr>
              <a:t>backup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storage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locations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for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data</a:t>
            </a:r>
            <a:r>
              <a:rPr lang="de-DE">
                <a:ea typeface="+mn-lt"/>
                <a:cs typeface="+mn-lt"/>
              </a:rPr>
              <a:t>; 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;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room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building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housing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computers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electrical</a:t>
            </a:r>
            <a:r>
              <a:rPr lang="de-DE">
                <a:ea typeface="+mn-lt"/>
                <a:cs typeface="+mn-lt"/>
              </a:rPr>
              <a:t> power)</a:t>
            </a:r>
            <a:endParaRPr lang="de-DE">
              <a:ea typeface="Source Sans Pro"/>
            </a:endParaRPr>
          </a:p>
          <a:p>
            <a:r>
              <a:rPr lang="de-DE" err="1">
                <a:ea typeface="Source Sans Pro"/>
              </a:rPr>
              <a:t>Developing</a:t>
            </a:r>
            <a:r>
              <a:rPr lang="de-DE">
                <a:ea typeface="Source Sans Pro"/>
              </a:rPr>
              <a:t> a </a:t>
            </a:r>
            <a:r>
              <a:rPr lang="de-DE" b="1">
                <a:ea typeface="Source Sans Pro"/>
              </a:rPr>
              <a:t>plan </a:t>
            </a:r>
            <a:r>
              <a:rPr lang="de-DE" b="1" err="1">
                <a:ea typeface="Source Sans Pro"/>
              </a:rPr>
              <a:t>of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action</a:t>
            </a:r>
            <a:r>
              <a:rPr lang="de-DE">
                <a:ea typeface="Source Sans Pro"/>
              </a:rPr>
              <a:t> (Brainstorming </a:t>
            </a:r>
            <a:r>
              <a:rPr lang="de-DE" err="1">
                <a:ea typeface="Source Sans Pro"/>
              </a:rPr>
              <a:t>session</a:t>
            </a:r>
            <a:r>
              <a:rPr lang="de-DE">
                <a:ea typeface="Source Sans Pro"/>
              </a:rPr>
              <a:t>) </a:t>
            </a:r>
          </a:p>
          <a:p>
            <a:endParaRPr lang="de-DE">
              <a:ea typeface="Source Sans Pro"/>
            </a:endParaRPr>
          </a:p>
          <a:p>
            <a:pPr marL="0" indent="0">
              <a:buNone/>
            </a:pPr>
            <a:r>
              <a:rPr lang="en-AU">
                <a:ea typeface="Source Sans Pro"/>
              </a:rPr>
              <a:t>Two scenarios should be discussed (amongst other things): </a:t>
            </a:r>
            <a:endParaRPr lang="en-AU">
              <a:ea typeface="+mn-lt"/>
              <a:cs typeface="+mn-lt"/>
            </a:endParaRPr>
          </a:p>
          <a:p>
            <a:pPr marL="0" indent="0">
              <a:buNone/>
            </a:pPr>
            <a:r>
              <a:rPr lang="en-AU">
                <a:ea typeface="+mn-lt"/>
                <a:cs typeface="+mn-lt"/>
              </a:rPr>
              <a:t>1) Employees can access the building but the computer systems are down </a:t>
            </a:r>
          </a:p>
          <a:p>
            <a:pPr marL="0" indent="0">
              <a:buNone/>
            </a:pPr>
            <a:r>
              <a:rPr lang="en-AU">
                <a:ea typeface="+mn-lt"/>
                <a:cs typeface="+mn-lt"/>
              </a:rPr>
              <a:t>2) Employees cannot access the building and must drive to an alternate site.</a:t>
            </a:r>
            <a:endParaRPr lang="en-AU">
              <a:ea typeface="Source Sans Pro"/>
            </a:endParaRPr>
          </a:p>
          <a:p>
            <a:pPr marL="0" indent="0">
              <a:buNone/>
            </a:pPr>
            <a:endParaRPr lang="de-DE">
              <a:ea typeface="Source Sans Pro"/>
            </a:endParaRPr>
          </a:p>
          <a:p>
            <a:pPr marL="0" indent="0">
              <a:buNone/>
            </a:pPr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889229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0E698-95F9-4FE8-872D-9D2D353B4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>
                <a:ea typeface="Source Sans Pro"/>
              </a:rPr>
              <a:t>Choosing</a:t>
            </a:r>
            <a:r>
              <a:rPr lang="de-DE">
                <a:ea typeface="Source Sans Pro"/>
              </a:rPr>
              <a:t> an </a:t>
            </a:r>
            <a:r>
              <a:rPr lang="de-DE" err="1">
                <a:ea typeface="Source Sans Pro"/>
              </a:rPr>
              <a:t>alternate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recovery</a:t>
            </a:r>
            <a:r>
              <a:rPr lang="de-DE">
                <a:ea typeface="Source Sans Pro"/>
              </a:rPr>
              <a:t> </a:t>
            </a:r>
            <a:r>
              <a:rPr lang="de-DE" err="1">
                <a:ea typeface="Source Sans Pro"/>
              </a:rPr>
              <a:t>site</a:t>
            </a:r>
            <a:r>
              <a:rPr lang="de-DE">
                <a:ea typeface="Source Sans Pro"/>
              </a:rPr>
              <a:t> 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37EF89-B9E6-4D49-A58C-A4E3A126F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b="1">
                <a:ea typeface="Source Sans Pro"/>
              </a:rPr>
              <a:t>Vendor Maintenance </a:t>
            </a:r>
            <a:r>
              <a:rPr lang="de-DE" b="1" err="1">
                <a:ea typeface="Source Sans Pro"/>
              </a:rPr>
              <a:t>agreement</a:t>
            </a:r>
            <a:r>
              <a:rPr lang="de-DE">
                <a:ea typeface="Source Sans Pro"/>
              </a:rPr>
              <a:t> (</a:t>
            </a:r>
            <a:r>
              <a:rPr lang="de-DE" err="1">
                <a:ea typeface="Source Sans Pro"/>
              </a:rPr>
              <a:t>vendor</a:t>
            </a:r>
            <a:r>
              <a:rPr lang="de-DE">
                <a:ea typeface="Source Sans Pro"/>
              </a:rPr>
              <a:t> </a:t>
            </a:r>
            <a:r>
              <a:rPr lang="de-DE" err="1">
                <a:ea typeface="Source Sans Pro"/>
              </a:rPr>
              <a:t>is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responsible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for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recovery</a:t>
            </a:r>
            <a:r>
              <a:rPr lang="de-DE">
                <a:ea typeface="Source Sans Pro"/>
              </a:rPr>
              <a:t>, </a:t>
            </a:r>
            <a:r>
              <a:rPr lang="de-DE" err="1">
                <a:ea typeface="Source Sans Pro"/>
              </a:rPr>
              <a:t>repair</a:t>
            </a:r>
            <a:r>
              <a:rPr lang="de-DE">
                <a:ea typeface="Source Sans Pro"/>
              </a:rPr>
              <a:t> and </a:t>
            </a:r>
            <a:r>
              <a:rPr lang="de-DE" err="1">
                <a:ea typeface="Source Sans Pro"/>
              </a:rPr>
              <a:t>replacement</a:t>
            </a:r>
            <a:r>
              <a:rPr lang="de-DE">
                <a:ea typeface="Source Sans Pro"/>
              </a:rPr>
              <a:t>)</a:t>
            </a:r>
          </a:p>
          <a:p>
            <a:r>
              <a:rPr lang="de-DE" b="1">
                <a:ea typeface="Source Sans Pro"/>
              </a:rPr>
              <a:t>Quick </a:t>
            </a:r>
            <a:r>
              <a:rPr lang="de-DE" b="1" err="1">
                <a:ea typeface="Source Sans Pro"/>
              </a:rPr>
              <a:t>shipping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program</a:t>
            </a:r>
            <a:r>
              <a:rPr lang="de-DE">
                <a:ea typeface="Source Sans Pro"/>
              </a:rPr>
              <a:t> (fast </a:t>
            </a:r>
            <a:r>
              <a:rPr lang="de-DE" err="1">
                <a:ea typeface="Source Sans Pro"/>
              </a:rPr>
              <a:t>delivery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of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new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equipment</a:t>
            </a:r>
            <a:r>
              <a:rPr lang="de-DE">
                <a:ea typeface="Source Sans Pro"/>
              </a:rPr>
              <a:t>)</a:t>
            </a:r>
          </a:p>
          <a:p>
            <a:r>
              <a:rPr lang="de-DE" b="1">
                <a:ea typeface="Source Sans Pro"/>
              </a:rPr>
              <a:t>Hot </a:t>
            </a:r>
            <a:r>
              <a:rPr lang="de-DE" b="1" err="1">
                <a:ea typeface="Source Sans Pro"/>
              </a:rPr>
              <a:t>site</a:t>
            </a:r>
            <a:r>
              <a:rPr lang="de-DE">
                <a:ea typeface="Source Sans Pro"/>
              </a:rPr>
              <a:t> (</a:t>
            </a:r>
            <a:r>
              <a:rPr lang="de-DE" err="1">
                <a:ea typeface="+mn-lt"/>
                <a:cs typeface="+mn-lt"/>
              </a:rPr>
              <a:t>provided</a:t>
            </a:r>
            <a:r>
              <a:rPr lang="de-DE">
                <a:ea typeface="+mn-lt"/>
                <a:cs typeface="+mn-lt"/>
              </a:rPr>
              <a:t> and </a:t>
            </a:r>
            <a:r>
              <a:rPr lang="de-DE" err="1">
                <a:ea typeface="+mn-lt"/>
                <a:cs typeface="+mn-lt"/>
              </a:rPr>
              <a:t>supported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by</a:t>
            </a:r>
            <a:r>
              <a:rPr lang="de-DE">
                <a:ea typeface="+mn-lt"/>
                <a:cs typeface="+mn-lt"/>
              </a:rPr>
              <a:t> a </a:t>
            </a:r>
            <a:r>
              <a:rPr lang="de-DE" err="1">
                <a:ea typeface="+mn-lt"/>
                <a:cs typeface="+mn-lt"/>
              </a:rPr>
              <a:t>disaster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recovery</a:t>
            </a:r>
            <a:r>
              <a:rPr lang="de-DE">
                <a:ea typeface="+mn-lt"/>
                <a:cs typeface="+mn-lt"/>
              </a:rPr>
              <a:t> plan </a:t>
            </a:r>
            <a:r>
              <a:rPr lang="de-DE" err="1">
                <a:ea typeface="+mn-lt"/>
                <a:cs typeface="+mn-lt"/>
              </a:rPr>
              <a:t>vendor</a:t>
            </a:r>
            <a:r>
              <a:rPr lang="de-DE">
                <a:ea typeface="+mn-lt"/>
                <a:cs typeface="+mn-lt"/>
              </a:rPr>
              <a:t>, fully </a:t>
            </a:r>
            <a:r>
              <a:rPr lang="de-DE" err="1">
                <a:ea typeface="+mn-lt"/>
                <a:cs typeface="+mn-lt"/>
              </a:rPr>
              <a:t>equipped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facility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furnished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with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computer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resources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required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organization</a:t>
            </a:r>
            <a:r>
              <a:rPr lang="de-DE">
                <a:ea typeface="+mn-lt"/>
                <a:cs typeface="+mn-lt"/>
              </a:rPr>
              <a:t>)</a:t>
            </a:r>
            <a:endParaRPr lang="de-DE" err="1">
              <a:ea typeface="Source Sans Pro"/>
            </a:endParaRPr>
          </a:p>
          <a:p>
            <a:r>
              <a:rPr lang="de-DE" b="1">
                <a:ea typeface="Source Sans Pro"/>
              </a:rPr>
              <a:t>Cold </a:t>
            </a:r>
            <a:r>
              <a:rPr lang="de-DE" b="1" err="1">
                <a:ea typeface="Source Sans Pro"/>
              </a:rPr>
              <a:t>site</a:t>
            </a:r>
            <a:r>
              <a:rPr lang="de-DE">
                <a:ea typeface="Source Sans Pro"/>
              </a:rPr>
              <a:t> (</a:t>
            </a:r>
            <a:r>
              <a:rPr lang="de-DE" err="1">
                <a:ea typeface="Source Sans Pro"/>
              </a:rPr>
              <a:t>emty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builiding</a:t>
            </a:r>
            <a:r>
              <a:rPr lang="de-DE">
                <a:ea typeface="Source Sans Pro"/>
              </a:rPr>
              <a:t>, </a:t>
            </a:r>
            <a:r>
              <a:rPr lang="de-DE" err="1">
                <a:ea typeface="Source Sans Pro"/>
              </a:rPr>
              <a:t>computer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ready</a:t>
            </a:r>
            <a:r>
              <a:rPr lang="de-DE">
                <a:ea typeface="Source Sans Pro"/>
              </a:rPr>
              <a:t>)</a:t>
            </a:r>
          </a:p>
          <a:p>
            <a:r>
              <a:rPr lang="de-DE" b="1" err="1">
                <a:ea typeface="Source Sans Pro"/>
              </a:rPr>
              <a:t>Winiging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it</a:t>
            </a:r>
            <a:r>
              <a:rPr lang="de-DE" b="1">
                <a:ea typeface="Source Sans Pro"/>
              </a:rPr>
              <a:t> </a:t>
            </a:r>
            <a:r>
              <a:rPr lang="de-DE">
                <a:ea typeface="Source Sans Pro"/>
              </a:rPr>
              <a:t>(</a:t>
            </a:r>
            <a:r>
              <a:rPr lang="de-DE" err="1">
                <a:ea typeface="Source Sans Pro"/>
              </a:rPr>
              <a:t>to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have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no</a:t>
            </a:r>
            <a:r>
              <a:rPr lang="de-DE">
                <a:ea typeface="Source Sans Pro"/>
              </a:rPr>
              <a:t> plan and </a:t>
            </a:r>
            <a:r>
              <a:rPr lang="de-DE" err="1">
                <a:ea typeface="Source Sans Pro"/>
              </a:rPr>
              <a:t>no</a:t>
            </a:r>
            <a:r>
              <a:rPr lang="de-DE">
                <a:ea typeface="Source Sans Pro"/>
              </a:rPr>
              <a:t> alternative </a:t>
            </a:r>
            <a:r>
              <a:rPr lang="de-DE" err="1">
                <a:ea typeface="Source Sans Pro"/>
              </a:rPr>
              <a:t>site</a:t>
            </a:r>
            <a:r>
              <a:rPr lang="de-DE">
                <a:ea typeface="Source Sans Pro"/>
              </a:rPr>
              <a:t>)</a:t>
            </a:r>
          </a:p>
          <a:p>
            <a:endParaRPr lang="de-DE">
              <a:ea typeface="Source Sans Pro"/>
            </a:endParaRPr>
          </a:p>
          <a:p>
            <a:endParaRPr lang="de-DE"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13489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050F0-CC14-47A2-93C9-1804E3529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>
                <a:ea typeface="Source Sans Pro"/>
              </a:rPr>
              <a:t>Selecting</a:t>
            </a:r>
            <a:r>
              <a:rPr lang="de-DE">
                <a:ea typeface="Source Sans Pro"/>
              </a:rPr>
              <a:t>  </a:t>
            </a:r>
            <a:r>
              <a:rPr lang="de-DE" err="1">
                <a:ea typeface="Source Sans Pro"/>
              </a:rPr>
              <a:t>backup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strategy</a:t>
            </a:r>
            <a:r>
              <a:rPr lang="de-DE">
                <a:ea typeface="Source Sans Pro"/>
              </a:rPr>
              <a:t> and </a:t>
            </a:r>
            <a:r>
              <a:rPr lang="de-DE" err="1">
                <a:ea typeface="Source Sans Pro"/>
              </a:rPr>
              <a:t>test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the</a:t>
            </a:r>
            <a:r>
              <a:rPr lang="de-DE">
                <a:ea typeface="Source Sans Pro"/>
              </a:rPr>
              <a:t> plan</a:t>
            </a:r>
            <a:endParaRPr lang="de-DE" err="1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5027C0-70B5-4E30-A4D2-22D6C14406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b="1">
                <a:ea typeface="Source Sans Pro"/>
              </a:rPr>
              <a:t>In </a:t>
            </a:r>
            <a:r>
              <a:rPr lang="de-DE" b="1" err="1">
                <a:ea typeface="Source Sans Pro"/>
              </a:rPr>
              <a:t>house</a:t>
            </a:r>
            <a:r>
              <a:rPr lang="de-DE" b="1">
                <a:ea typeface="Source Sans Pro"/>
              </a:rPr>
              <a:t> back </a:t>
            </a:r>
            <a:r>
              <a:rPr lang="de-DE" b="1" err="1">
                <a:ea typeface="Source Sans Pro"/>
              </a:rPr>
              <a:t>up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systems</a:t>
            </a:r>
            <a:r>
              <a:rPr lang="de-DE">
                <a:ea typeface="Source Sans Pro"/>
              </a:rPr>
              <a:t> (</a:t>
            </a:r>
            <a:r>
              <a:rPr lang="de-DE" err="1">
                <a:ea typeface="Source Sans Pro"/>
              </a:rPr>
              <a:t>backup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servers</a:t>
            </a:r>
            <a:r>
              <a:rPr lang="de-DE">
                <a:ea typeface="Source Sans Pro"/>
              </a:rPr>
              <a:t> at different </a:t>
            </a:r>
            <a:r>
              <a:rPr lang="de-DE" err="1">
                <a:ea typeface="Source Sans Pro"/>
              </a:rPr>
              <a:t>locations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inside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the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organization</a:t>
            </a:r>
            <a:r>
              <a:rPr lang="de-DE">
                <a:ea typeface="Source Sans Pro"/>
              </a:rPr>
              <a:t>) </a:t>
            </a:r>
          </a:p>
          <a:p>
            <a:r>
              <a:rPr lang="de-DE" b="1" err="1">
                <a:ea typeface="+mn-lt"/>
                <a:cs typeface="+mn-lt"/>
              </a:rPr>
              <a:t>Offsite</a:t>
            </a:r>
            <a:r>
              <a:rPr lang="de-DE" b="1">
                <a:ea typeface="+mn-lt"/>
                <a:cs typeface="+mn-lt"/>
              </a:rPr>
              <a:t> </a:t>
            </a:r>
            <a:r>
              <a:rPr lang="de-DE" b="1" err="1">
                <a:ea typeface="+mn-lt"/>
                <a:cs typeface="+mn-lt"/>
              </a:rPr>
              <a:t>backup</a:t>
            </a:r>
            <a:r>
              <a:rPr lang="de-DE" b="1">
                <a:ea typeface="+mn-lt"/>
                <a:cs typeface="+mn-lt"/>
              </a:rPr>
              <a:t> </a:t>
            </a:r>
            <a:r>
              <a:rPr lang="de-DE" b="1" err="1">
                <a:ea typeface="+mn-lt"/>
                <a:cs typeface="+mn-lt"/>
              </a:rPr>
              <a:t>systems</a:t>
            </a:r>
            <a:r>
              <a:rPr lang="de-DE" b="1">
                <a:ea typeface="+mn-lt"/>
                <a:cs typeface="+mn-lt"/>
              </a:rPr>
              <a:t> </a:t>
            </a:r>
            <a:r>
              <a:rPr lang="de-DE" b="1" err="1">
                <a:ea typeface="+mn-lt"/>
                <a:cs typeface="+mn-lt"/>
              </a:rPr>
              <a:t>with</a:t>
            </a:r>
            <a:r>
              <a:rPr lang="de-DE" b="1">
                <a:ea typeface="+mn-lt"/>
                <a:cs typeface="+mn-lt"/>
              </a:rPr>
              <a:t> </a:t>
            </a:r>
            <a:r>
              <a:rPr lang="de-DE" b="1" err="1">
                <a:ea typeface="+mn-lt"/>
                <a:cs typeface="+mn-lt"/>
              </a:rPr>
              <a:t>data</a:t>
            </a:r>
            <a:r>
              <a:rPr lang="de-DE" b="1">
                <a:ea typeface="+mn-lt"/>
                <a:cs typeface="+mn-lt"/>
              </a:rPr>
              <a:t> </a:t>
            </a:r>
            <a:r>
              <a:rPr lang="de-DE" b="1" err="1">
                <a:ea typeface="+mn-lt"/>
                <a:cs typeface="+mn-lt"/>
              </a:rPr>
              <a:t>encryption</a:t>
            </a:r>
            <a:r>
              <a:rPr lang="de-DE" b="1">
                <a:ea typeface="+mn-lt"/>
                <a:cs typeface="+mn-lt"/>
              </a:rPr>
              <a:t> </a:t>
            </a:r>
          </a:p>
          <a:p>
            <a:endParaRPr lang="de-DE" b="1">
              <a:ea typeface="Source Sans Pro"/>
            </a:endParaRPr>
          </a:p>
          <a:p>
            <a:r>
              <a:rPr lang="de-DE" b="1">
                <a:ea typeface="Source Sans Pro"/>
              </a:rPr>
              <a:t>Test </a:t>
            </a:r>
            <a:r>
              <a:rPr lang="de-DE" b="1" err="1">
                <a:ea typeface="Source Sans Pro"/>
              </a:rPr>
              <a:t>must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ensure</a:t>
            </a:r>
            <a:r>
              <a:rPr lang="de-DE" b="1">
                <a:ea typeface="Source Sans Pro"/>
              </a:rPr>
              <a:t> </a:t>
            </a:r>
            <a:r>
              <a:rPr lang="de-DE" b="1" err="1">
                <a:ea typeface="Source Sans Pro"/>
              </a:rPr>
              <a:t>the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plans</a:t>
            </a:r>
            <a:r>
              <a:rPr lang="de-DE" b="1">
                <a:ea typeface="Source Sans Pro"/>
              </a:rPr>
              <a:t> </a:t>
            </a:r>
            <a:r>
              <a:rPr lang="de-DE" b="1" err="1">
                <a:ea typeface="Source Sans Pro"/>
              </a:rPr>
              <a:t>integrity</a:t>
            </a:r>
          </a:p>
          <a:p>
            <a:r>
              <a:rPr lang="de-DE">
                <a:ea typeface="Source Sans Pro"/>
              </a:rPr>
              <a:t>Update and </a:t>
            </a:r>
            <a:r>
              <a:rPr lang="de-DE" err="1">
                <a:ea typeface="Source Sans Pro"/>
              </a:rPr>
              <a:t>modifying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the</a:t>
            </a:r>
            <a:r>
              <a:rPr lang="de-DE">
                <a:ea typeface="Source Sans Pro"/>
              </a:rPr>
              <a:t> </a:t>
            </a:r>
            <a:r>
              <a:rPr lang="de-DE" err="1">
                <a:ea typeface="Source Sans Pro"/>
              </a:rPr>
              <a:t>recovery</a:t>
            </a:r>
            <a:r>
              <a:rPr lang="de-DE">
                <a:ea typeface="Source Sans Pro"/>
              </a:rPr>
              <a:t> plan</a:t>
            </a:r>
          </a:p>
          <a:p>
            <a:endParaRPr lang="de-DE"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44715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53" name="Freeform: Shape 8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9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10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11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12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Oval 14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59" name="Rectangle 16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18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tx1"/>
          </a:solidFill>
        </p:grpSpPr>
        <p:sp>
          <p:nvSpPr>
            <p:cNvPr id="61" name="Freeform: Shape 19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2" name="Freeform: Shape 20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63" name="Freeform: Shape 22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10634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24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1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Freeform: Shape 26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1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1EF5E-FD34-7748-A18C-1BD69673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409" y="895483"/>
            <a:ext cx="5786232" cy="3011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de-DE" b="1" err="1">
                <a:ea typeface="Source Sans Pro"/>
              </a:rPr>
              <a:t>Conclusion</a:t>
            </a:r>
          </a:p>
        </p:txBody>
      </p:sp>
      <p:sp>
        <p:nvSpPr>
          <p:cNvPr id="66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7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68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34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36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37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2" name="Oval 39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41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43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45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20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53" name="Freeform: Shape 8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9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10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11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12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Oval 14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59" name="Rectangle 16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18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tx1"/>
          </a:solidFill>
        </p:grpSpPr>
        <p:sp>
          <p:nvSpPr>
            <p:cNvPr id="61" name="Freeform: Shape 19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2" name="Freeform: Shape 20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63" name="Freeform: Shape 22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10634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24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1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Freeform: Shape 26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1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1EF5E-FD34-7748-A18C-1BD69673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409" y="895483"/>
            <a:ext cx="5786232" cy="3011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300" b="1" cap="all" spc="1500">
                <a:ea typeface="Source Sans Pro SemiBold" panose="020B0603030403020204" pitchFamily="34" charset="0"/>
              </a:rPr>
              <a:t>Introduction</a:t>
            </a:r>
          </a:p>
        </p:txBody>
      </p:sp>
      <p:sp>
        <p:nvSpPr>
          <p:cNvPr id="66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7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68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34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36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37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2" name="Oval 39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41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43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45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57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7A460-8806-6743-88D7-E2D44CB4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migration from centralized mainframe computers to distributed client/server systems has created a concern on data security </a:t>
            </a:r>
          </a:p>
          <a:p>
            <a:r>
              <a:rPr lang="en-GB"/>
              <a:t>if a disaster occurs to the organization that destroys a server or the entire network, a company may not be able to recover from the loss </a:t>
            </a:r>
          </a:p>
          <a:p>
            <a:r>
              <a:rPr lang="en-GB"/>
              <a:t>developing an effective disaster recovery plan will help an organization protect them from data loss 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7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F7A460-8806-6743-88D7-E2D44CB4D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923293"/>
            <a:ext cx="4030132" cy="4641720"/>
          </a:xfrm>
        </p:spPr>
        <p:txBody>
          <a:bodyPr>
            <a:normAutofit/>
          </a:bodyPr>
          <a:lstStyle/>
          <a:p>
            <a:pPr algn="ctr"/>
            <a:r>
              <a:rPr lang="en-GB"/>
              <a:t>Disaster Recovery Plan (DRP)</a:t>
            </a:r>
            <a:br>
              <a:rPr lang="en-GB"/>
            </a:br>
            <a:r>
              <a:rPr lang="en-GB"/>
              <a:t>	</a:t>
            </a:r>
            <a:r>
              <a:rPr lang="en-GB" b="1"/>
              <a:t>!=</a:t>
            </a:r>
            <a:r>
              <a:rPr lang="en-GB"/>
              <a:t> Business Recovery Plan (BRP);</a:t>
            </a: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0A98BBA-D3EA-45DC-B8A1-9C61397D4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5862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5744 h 274629"/>
              <a:gd name="connsiteX2" fmla="*/ 924829 w 1170294"/>
              <a:gd name="connsiteY2" fmla="*/ 0 h 274629"/>
              <a:gd name="connsiteX3" fmla="*/ 1170294 w 1170294"/>
              <a:gd name="connsiteY3" fmla="*/ 24546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577 h 274629"/>
              <a:gd name="connsiteX11" fmla="*/ 215168 w 1170294"/>
              <a:gd name="connsiteY11" fmla="*/ 23574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5744"/>
                </a:lnTo>
                <a:lnTo>
                  <a:pt x="924829" y="0"/>
                </a:lnTo>
                <a:lnTo>
                  <a:pt x="1170294" y="24546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577"/>
                </a:lnTo>
                <a:lnTo>
                  <a:pt x="215168" y="235744"/>
                </a:ln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E4C95AB-2BD7-4E38-BDD5-1E41F3A9B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90894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8174 h 274629"/>
              <a:gd name="connsiteX2" fmla="*/ 924829 w 1170294"/>
              <a:gd name="connsiteY2" fmla="*/ 0 h 274629"/>
              <a:gd name="connsiteX3" fmla="*/ 1170294 w 1170294"/>
              <a:gd name="connsiteY3" fmla="*/ 24789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789 h 274629"/>
              <a:gd name="connsiteX11" fmla="*/ 215168 w 1170294"/>
              <a:gd name="connsiteY11" fmla="*/ 23817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8174"/>
                </a:lnTo>
                <a:lnTo>
                  <a:pt x="924829" y="0"/>
                </a:lnTo>
                <a:lnTo>
                  <a:pt x="1170294" y="24789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789"/>
                </a:lnTo>
                <a:lnTo>
                  <a:pt x="215168" y="2381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b="1"/>
              <a:t>BRP: </a:t>
            </a:r>
          </a:p>
          <a:p>
            <a:pPr marL="0" indent="0">
              <a:buNone/>
            </a:pPr>
            <a:r>
              <a:rPr lang="de-DE" sz="1800" err="1"/>
              <a:t>document</a:t>
            </a:r>
            <a:r>
              <a:rPr lang="de-DE" sz="1800"/>
              <a:t> </a:t>
            </a:r>
            <a:r>
              <a:rPr lang="de-DE" sz="1800" err="1"/>
              <a:t>used</a:t>
            </a:r>
            <a:r>
              <a:rPr lang="de-DE" sz="1800"/>
              <a:t> </a:t>
            </a:r>
            <a:r>
              <a:rPr lang="de-DE" sz="1800" err="1"/>
              <a:t>to</a:t>
            </a:r>
            <a:r>
              <a:rPr lang="de-DE" sz="1800"/>
              <a:t> </a:t>
            </a:r>
            <a:r>
              <a:rPr lang="de-DE" sz="1800" err="1"/>
              <a:t>assist</a:t>
            </a:r>
            <a:r>
              <a:rPr lang="de-DE" sz="1800"/>
              <a:t> an </a:t>
            </a:r>
            <a:r>
              <a:rPr lang="de-DE" sz="1800" err="1"/>
              <a:t>organization</a:t>
            </a:r>
            <a:r>
              <a:rPr lang="de-DE" sz="1800"/>
              <a:t> in </a:t>
            </a:r>
            <a:r>
              <a:rPr lang="de-DE" sz="1800" err="1"/>
              <a:t>recovering</a:t>
            </a:r>
            <a:r>
              <a:rPr lang="de-DE" sz="1800"/>
              <a:t> </a:t>
            </a:r>
            <a:r>
              <a:rPr lang="de-DE" sz="1800" err="1"/>
              <a:t>its</a:t>
            </a:r>
            <a:r>
              <a:rPr lang="de-DE" sz="1800"/>
              <a:t> </a:t>
            </a:r>
            <a:r>
              <a:rPr lang="de-DE" sz="1800" err="1"/>
              <a:t>business</a:t>
            </a:r>
            <a:r>
              <a:rPr lang="de-DE" sz="1800"/>
              <a:t> </a:t>
            </a:r>
            <a:r>
              <a:rPr lang="de-DE" sz="1800" err="1"/>
              <a:t>functions</a:t>
            </a:r>
            <a:endParaRPr lang="de-DE" sz="1800"/>
          </a:p>
          <a:p>
            <a:pPr marL="0" indent="0">
              <a:buNone/>
            </a:pPr>
            <a:endParaRPr lang="de-DE" sz="1800"/>
          </a:p>
          <a:p>
            <a:pPr marL="0" indent="0">
              <a:buNone/>
            </a:pPr>
            <a:r>
              <a:rPr lang="de-DE" sz="1800" b="1"/>
              <a:t>DRP:</a:t>
            </a:r>
          </a:p>
          <a:p>
            <a:pPr marL="0" indent="0">
              <a:buNone/>
            </a:pPr>
            <a:r>
              <a:rPr lang="en-GB" sz="1800"/>
              <a:t>document designed to assist an organization in recovering from data losses and restoring data assets </a:t>
            </a:r>
          </a:p>
          <a:p>
            <a:pPr marL="0" indent="0">
              <a:buNone/>
            </a:pPr>
            <a:r>
              <a:rPr lang="en-GB" sz="1800"/>
              <a:t>a pro-active document, a living and breathing document </a:t>
            </a:r>
          </a:p>
          <a:p>
            <a:pPr marL="0" indent="0">
              <a:buNone/>
            </a:pPr>
            <a:r>
              <a:rPr lang="en-GB" sz="1800"/>
              <a:t>action plan that is used to identify a set of policies, procedures, and resources that are used to monitor and maintain corporate information technology (IT) before, during, and after the disaster </a:t>
            </a:r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endParaRPr lang="de-DE" sz="180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5836128-58DE-4E5A-B27E-DFE747CA0B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21348" y="5364542"/>
            <a:ext cx="1562428" cy="1493465"/>
            <a:chOff x="3121343" y="4864099"/>
            <a:chExt cx="2085971" cy="1993901"/>
          </a:xfrm>
          <a:solidFill>
            <a:schemeClr val="tx1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38556" y="4981312"/>
              <a:ext cx="442726" cy="44272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8809" y="4871565"/>
              <a:ext cx="902626" cy="902626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1343" y="4864099"/>
              <a:ext cx="1152732" cy="1152732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52324" y="4894707"/>
              <a:ext cx="1321462" cy="1321838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5037" y="4957793"/>
              <a:ext cx="1428975" cy="1428975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301642" y="5044398"/>
              <a:ext cx="1490195" cy="1490195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09523" y="5152279"/>
              <a:ext cx="1509607" cy="1509607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38685" y="5279576"/>
              <a:ext cx="1488326" cy="1490192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83896" y="5426652"/>
              <a:ext cx="1429720" cy="1429720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DA0090F-4FBF-434D-83B1-B274F83A9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01021" y="5597624"/>
              <a:ext cx="1275308" cy="1260376"/>
            </a:xfrm>
            <a:custGeom>
              <a:avLst/>
              <a:gdLst>
                <a:gd name="connsiteX0" fmla="*/ 1260376 w 1275308"/>
                <a:gd name="connsiteY0" fmla="*/ 0 h 1260376"/>
                <a:gd name="connsiteX1" fmla="*/ 1275308 w 1275308"/>
                <a:gd name="connsiteY1" fmla="*/ 52634 h 1260376"/>
                <a:gd name="connsiteX2" fmla="*/ 67566 w 1275308"/>
                <a:gd name="connsiteY2" fmla="*/ 1260376 h 1260376"/>
                <a:gd name="connsiteX3" fmla="*/ 0 w 1275308"/>
                <a:gd name="connsiteY3" fmla="*/ 1260376 h 126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5308" h="1260376">
                  <a:moveTo>
                    <a:pt x="1260376" y="0"/>
                  </a:moveTo>
                  <a:cubicBezTo>
                    <a:pt x="1265977" y="17174"/>
                    <a:pt x="1270829" y="34716"/>
                    <a:pt x="1275308" y="52634"/>
                  </a:cubicBezTo>
                  <a:lnTo>
                    <a:pt x="67566" y="1260376"/>
                  </a:lnTo>
                  <a:lnTo>
                    <a:pt x="0" y="1260376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8DF6032-C07A-45C6-8A4F-04EF4EDC0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41456" y="5797338"/>
              <a:ext cx="1065858" cy="1060662"/>
            </a:xfrm>
            <a:custGeom>
              <a:avLst/>
              <a:gdLst>
                <a:gd name="connsiteX0" fmla="*/ 1061006 w 1065858"/>
                <a:gd name="connsiteY0" fmla="*/ 0 h 1060662"/>
                <a:gd name="connsiteX1" fmla="*/ 1065858 w 1065858"/>
                <a:gd name="connsiteY1" fmla="*/ 62342 h 1060662"/>
                <a:gd name="connsiteX2" fmla="*/ 67196 w 1065858"/>
                <a:gd name="connsiteY2" fmla="*/ 1060662 h 1060662"/>
                <a:gd name="connsiteX3" fmla="*/ 0 w 1065858"/>
                <a:gd name="connsiteY3" fmla="*/ 1060662 h 106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858" h="1060662">
                  <a:moveTo>
                    <a:pt x="1061006" y="0"/>
                  </a:moveTo>
                  <a:cubicBezTo>
                    <a:pt x="1063248" y="20905"/>
                    <a:pt x="1064741" y="41809"/>
                    <a:pt x="1065858" y="62342"/>
                  </a:cubicBezTo>
                  <a:lnTo>
                    <a:pt x="67196" y="1060662"/>
                  </a:lnTo>
                  <a:lnTo>
                    <a:pt x="0" y="106066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5B89F44-A096-479D-AD1F-120561C282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1830" y="6039978"/>
              <a:ext cx="818022" cy="818022"/>
            </a:xfrm>
            <a:custGeom>
              <a:avLst/>
              <a:gdLst>
                <a:gd name="connsiteX0" fmla="*/ 818022 w 818022"/>
                <a:gd name="connsiteY0" fmla="*/ 0 h 818022"/>
                <a:gd name="connsiteX1" fmla="*/ 804584 w 818022"/>
                <a:gd name="connsiteY1" fmla="*/ 80632 h 818022"/>
                <a:gd name="connsiteX2" fmla="*/ 67190 w 818022"/>
                <a:gd name="connsiteY2" fmla="*/ 818022 h 818022"/>
                <a:gd name="connsiteX3" fmla="*/ 0 w 818022"/>
                <a:gd name="connsiteY3" fmla="*/ 818022 h 8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8022" h="818022">
                  <a:moveTo>
                    <a:pt x="818022" y="0"/>
                  </a:moveTo>
                  <a:cubicBezTo>
                    <a:pt x="814660" y="27250"/>
                    <a:pt x="810180" y="53755"/>
                    <a:pt x="804584" y="80632"/>
                  </a:cubicBezTo>
                  <a:lnTo>
                    <a:pt x="67190" y="818022"/>
                  </a:lnTo>
                  <a:lnTo>
                    <a:pt x="0" y="81802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47375" y="6390131"/>
              <a:ext cx="442354" cy="442354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70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7A460-8806-6743-88D7-E2D44CB4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Causes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err="1"/>
              <a:t>natural</a:t>
            </a:r>
            <a:r>
              <a:rPr lang="de-DE"/>
              <a:t> </a:t>
            </a:r>
            <a:r>
              <a:rPr lang="de-DE" err="1"/>
              <a:t>disasters</a:t>
            </a:r>
            <a:r>
              <a:rPr lang="de-DE"/>
              <a:t>, such </a:t>
            </a:r>
            <a:r>
              <a:rPr lang="de-DE" err="1"/>
              <a:t>as</a:t>
            </a:r>
            <a:r>
              <a:rPr lang="de-DE"/>
              <a:t> </a:t>
            </a:r>
            <a:r>
              <a:rPr lang="de-DE" err="1"/>
              <a:t>fires</a:t>
            </a:r>
            <a:r>
              <a:rPr lang="de-DE"/>
              <a:t>, </a:t>
            </a:r>
            <a:r>
              <a:rPr lang="de-DE" err="1"/>
              <a:t>earthquakes</a:t>
            </a:r>
            <a:r>
              <a:rPr lang="de-DE"/>
              <a:t>, </a:t>
            </a:r>
            <a:r>
              <a:rPr lang="de-DE" err="1"/>
              <a:t>lightning</a:t>
            </a:r>
            <a:r>
              <a:rPr lang="de-DE"/>
              <a:t>, </a:t>
            </a:r>
            <a:r>
              <a:rPr lang="de-DE" err="1"/>
              <a:t>storms</a:t>
            </a:r>
            <a:r>
              <a:rPr lang="de-DE"/>
              <a:t>,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static</a:t>
            </a:r>
            <a:r>
              <a:rPr lang="de-DE"/>
              <a:t> </a:t>
            </a:r>
            <a:r>
              <a:rPr lang="de-DE" err="1"/>
              <a:t>electricity</a:t>
            </a:r>
            <a:r>
              <a:rPr lang="de-DE"/>
              <a:t>;</a:t>
            </a:r>
          </a:p>
          <a:p>
            <a:r>
              <a:rPr lang="de-DE" err="1"/>
              <a:t>software</a:t>
            </a:r>
            <a:r>
              <a:rPr lang="de-DE"/>
              <a:t> </a:t>
            </a:r>
            <a:r>
              <a:rPr lang="de-DE" err="1"/>
              <a:t>malfunctions</a:t>
            </a:r>
            <a:r>
              <a:rPr lang="de-DE"/>
              <a:t>;</a:t>
            </a:r>
          </a:p>
          <a:p>
            <a:r>
              <a:rPr lang="de-DE" err="1"/>
              <a:t>hardware</a:t>
            </a:r>
            <a:r>
              <a:rPr lang="de-DE"/>
              <a:t> </a:t>
            </a:r>
            <a:r>
              <a:rPr lang="de-DE" err="1"/>
              <a:t>or</a:t>
            </a:r>
            <a:r>
              <a:rPr lang="de-DE"/>
              <a:t> </a:t>
            </a:r>
            <a:r>
              <a:rPr lang="de-DE" err="1"/>
              <a:t>system</a:t>
            </a:r>
            <a:r>
              <a:rPr lang="de-DE"/>
              <a:t> </a:t>
            </a:r>
            <a:r>
              <a:rPr lang="de-DE" err="1"/>
              <a:t>malfunctions</a:t>
            </a:r>
            <a:r>
              <a:rPr lang="de-DE"/>
              <a:t>;</a:t>
            </a:r>
          </a:p>
          <a:p>
            <a:r>
              <a:rPr lang="de-DE"/>
              <a:t>power </a:t>
            </a:r>
            <a:r>
              <a:rPr lang="de-DE" err="1"/>
              <a:t>outages</a:t>
            </a:r>
            <a:r>
              <a:rPr lang="de-DE"/>
              <a:t>;</a:t>
            </a:r>
          </a:p>
          <a:p>
            <a:r>
              <a:rPr lang="de-DE" err="1"/>
              <a:t>computer</a:t>
            </a:r>
            <a:r>
              <a:rPr lang="de-DE"/>
              <a:t> </a:t>
            </a:r>
            <a:r>
              <a:rPr lang="de-DE" err="1"/>
              <a:t>viruses</a:t>
            </a:r>
            <a:r>
              <a:rPr lang="de-DE"/>
              <a:t>;</a:t>
            </a:r>
          </a:p>
          <a:p>
            <a:r>
              <a:rPr lang="en-GB"/>
              <a:t>man-made threats, such as vandalism, hackers, and sabotage; and </a:t>
            </a:r>
          </a:p>
          <a:p>
            <a:r>
              <a:rPr lang="en-GB"/>
              <a:t>human error, such as improper computer shutdown, spilling liquids on the computer, and cigarette ash.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25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7A460-8806-6743-88D7-E2D44CB4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Z"/>
              <a:t>Preparedness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40BA1-7212-6D48-925E-A6D5033FC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i="1"/>
              <a:t>„85 per </a:t>
            </a:r>
            <a:r>
              <a:rPr lang="de-DE" i="1" err="1"/>
              <a:t>cent</a:t>
            </a:r>
            <a:r>
              <a:rPr lang="de-DE" i="1"/>
              <a:t> </a:t>
            </a:r>
            <a:r>
              <a:rPr lang="de-DE" i="1" err="1"/>
              <a:t>of</a:t>
            </a:r>
            <a:r>
              <a:rPr lang="de-DE" i="1"/>
              <a:t> </a:t>
            </a:r>
            <a:r>
              <a:rPr lang="de-DE" i="1" err="1"/>
              <a:t>the</a:t>
            </a:r>
            <a:r>
              <a:rPr lang="de-DE" i="1"/>
              <a:t> Fortune 1,000 </a:t>
            </a:r>
            <a:r>
              <a:rPr lang="de-DE" i="1" err="1"/>
              <a:t>companies</a:t>
            </a:r>
            <a:r>
              <a:rPr lang="de-DE" i="1"/>
              <a:t> </a:t>
            </a:r>
            <a:r>
              <a:rPr lang="de-DE" i="1" err="1"/>
              <a:t>have</a:t>
            </a:r>
            <a:r>
              <a:rPr lang="de-DE" i="1"/>
              <a:t> </a:t>
            </a:r>
            <a:r>
              <a:rPr lang="de-DE" i="1" err="1"/>
              <a:t>disaster</a:t>
            </a:r>
            <a:r>
              <a:rPr lang="de-DE" i="1"/>
              <a:t> </a:t>
            </a:r>
            <a:r>
              <a:rPr lang="de-DE" i="1" err="1"/>
              <a:t>recovery</a:t>
            </a:r>
            <a:r>
              <a:rPr lang="de-DE" i="1"/>
              <a:t> </a:t>
            </a:r>
            <a:r>
              <a:rPr lang="de-DE" i="1" err="1"/>
              <a:t>plans</a:t>
            </a:r>
            <a:r>
              <a:rPr lang="de-DE" i="1"/>
              <a:t>“ (</a:t>
            </a:r>
            <a:r>
              <a:rPr lang="de-DE" i="1" err="1"/>
              <a:t>Patrowic</a:t>
            </a:r>
            <a:r>
              <a:rPr lang="de-DE" i="1"/>
              <a:t>, 1998)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 err="1"/>
              <a:t>Within</a:t>
            </a:r>
            <a:r>
              <a:rPr lang="de-DE"/>
              <a:t> </a:t>
            </a:r>
            <a:r>
              <a:rPr lang="de-DE" err="1"/>
              <a:t>these</a:t>
            </a:r>
            <a:r>
              <a:rPr lang="de-DE"/>
              <a:t> </a:t>
            </a:r>
            <a:r>
              <a:rPr lang="de-DE" err="1"/>
              <a:t>companies</a:t>
            </a:r>
            <a:r>
              <a:rPr lang="de-DE"/>
              <a:t> </a:t>
            </a:r>
            <a:r>
              <a:rPr lang="de-DE" err="1"/>
              <a:t>which</a:t>
            </a:r>
            <a:r>
              <a:rPr lang="de-DE"/>
              <a:t> </a:t>
            </a:r>
            <a:r>
              <a:rPr lang="de-DE" err="1"/>
              <a:t>have</a:t>
            </a:r>
            <a:r>
              <a:rPr lang="de-DE"/>
              <a:t> </a:t>
            </a:r>
            <a:r>
              <a:rPr lang="de-DE" err="1"/>
              <a:t>disaster</a:t>
            </a:r>
            <a:r>
              <a:rPr lang="de-DE"/>
              <a:t> </a:t>
            </a:r>
            <a:r>
              <a:rPr lang="de-DE" err="1"/>
              <a:t>recovery</a:t>
            </a:r>
            <a:r>
              <a:rPr lang="de-DE"/>
              <a:t> </a:t>
            </a:r>
            <a:r>
              <a:rPr lang="de-DE" err="1"/>
              <a:t>plans</a:t>
            </a:r>
            <a:r>
              <a:rPr lang="de-DE"/>
              <a:t>:</a:t>
            </a:r>
          </a:p>
          <a:p>
            <a:r>
              <a:rPr lang="de-DE"/>
              <a:t>80 per </a:t>
            </a:r>
            <a:r>
              <a:rPr lang="de-DE" err="1"/>
              <a:t>cent</a:t>
            </a:r>
            <a:r>
              <a:rPr lang="de-DE"/>
              <a:t> </a:t>
            </a:r>
            <a:r>
              <a:rPr lang="de-DE" err="1"/>
              <a:t>have</a:t>
            </a:r>
            <a:r>
              <a:rPr lang="de-DE"/>
              <a:t> </a:t>
            </a:r>
            <a:r>
              <a:rPr lang="de-DE" err="1"/>
              <a:t>plans</a:t>
            </a:r>
            <a:r>
              <a:rPr lang="de-DE"/>
              <a:t> </a:t>
            </a:r>
            <a:r>
              <a:rPr lang="de-DE" err="1"/>
              <a:t>that</a:t>
            </a:r>
            <a:r>
              <a:rPr lang="de-DE"/>
              <a:t> </a:t>
            </a:r>
            <a:r>
              <a:rPr lang="de-DE" err="1"/>
              <a:t>protect</a:t>
            </a:r>
            <a:r>
              <a:rPr lang="de-DE"/>
              <a:t> </a:t>
            </a:r>
            <a:r>
              <a:rPr lang="de-DE" err="1"/>
              <a:t>their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</a:t>
            </a:r>
            <a:r>
              <a:rPr lang="de-DE" err="1"/>
              <a:t>center</a:t>
            </a:r>
            <a:r>
              <a:rPr lang="de-DE"/>
              <a:t> </a:t>
            </a:r>
            <a:r>
              <a:rPr lang="de-DE" err="1"/>
              <a:t>resources</a:t>
            </a:r>
            <a:r>
              <a:rPr lang="de-DE"/>
              <a:t>;</a:t>
            </a:r>
          </a:p>
          <a:p>
            <a:r>
              <a:rPr lang="de-DE"/>
              <a:t>50 per </a:t>
            </a:r>
            <a:r>
              <a:rPr lang="de-DE" err="1"/>
              <a:t>cent</a:t>
            </a:r>
            <a:r>
              <a:rPr lang="de-DE"/>
              <a:t> </a:t>
            </a:r>
            <a:r>
              <a:rPr lang="de-DE" err="1"/>
              <a:t>have</a:t>
            </a:r>
            <a:r>
              <a:rPr lang="de-DE"/>
              <a:t> </a:t>
            </a:r>
            <a:r>
              <a:rPr lang="de-DE" err="1"/>
              <a:t>plans</a:t>
            </a:r>
            <a:r>
              <a:rPr lang="de-DE"/>
              <a:t> </a:t>
            </a:r>
            <a:r>
              <a:rPr lang="de-DE" err="1"/>
              <a:t>that</a:t>
            </a:r>
            <a:r>
              <a:rPr lang="de-DE"/>
              <a:t> </a:t>
            </a:r>
            <a:r>
              <a:rPr lang="de-DE" err="1"/>
              <a:t>protect</a:t>
            </a:r>
            <a:r>
              <a:rPr lang="de-DE"/>
              <a:t> </a:t>
            </a:r>
            <a:r>
              <a:rPr lang="de-DE" err="1"/>
              <a:t>their</a:t>
            </a:r>
            <a:r>
              <a:rPr lang="de-DE"/>
              <a:t> </a:t>
            </a:r>
            <a:r>
              <a:rPr lang="de-DE" err="1"/>
              <a:t>networks</a:t>
            </a:r>
            <a:r>
              <a:rPr lang="de-DE"/>
              <a:t>; </a:t>
            </a:r>
            <a:r>
              <a:rPr lang="de-DE" err="1"/>
              <a:t>and</a:t>
            </a:r>
            <a:endParaRPr lang="de-DE"/>
          </a:p>
          <a:p>
            <a:r>
              <a:rPr lang="de-DE" err="1"/>
              <a:t>less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35 </a:t>
            </a:r>
            <a:r>
              <a:rPr lang="de-DE" err="1"/>
              <a:t>cent</a:t>
            </a:r>
            <a:r>
              <a:rPr lang="de-DE"/>
              <a:t> </a:t>
            </a:r>
            <a:r>
              <a:rPr lang="de-DE" err="1"/>
              <a:t>have</a:t>
            </a:r>
            <a:r>
              <a:rPr lang="de-DE"/>
              <a:t> </a:t>
            </a:r>
            <a:r>
              <a:rPr lang="de-DE" err="1"/>
              <a:t>plans</a:t>
            </a:r>
            <a:r>
              <a:rPr lang="de-DE"/>
              <a:t> </a:t>
            </a:r>
            <a:r>
              <a:rPr lang="de-DE" err="1"/>
              <a:t>that</a:t>
            </a:r>
            <a:r>
              <a:rPr lang="de-DE"/>
              <a:t> </a:t>
            </a:r>
            <a:r>
              <a:rPr lang="de-DE" err="1"/>
              <a:t>protect</a:t>
            </a:r>
            <a:r>
              <a:rPr lang="de-DE"/>
              <a:t> </a:t>
            </a:r>
            <a:r>
              <a:rPr lang="de-DE" err="1"/>
              <a:t>their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on PC LANs.</a:t>
            </a:r>
          </a:p>
        </p:txBody>
      </p:sp>
    </p:spTree>
    <p:extLst>
      <p:ext uri="{BB962C8B-B14F-4D97-AF65-F5344CB8AC3E}">
        <p14:creationId xmlns:p14="http://schemas.microsoft.com/office/powerpoint/2010/main" val="3534053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0" name="Oval 129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2" name="Rectangle 131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A8DC8ED-502F-43F1-917C-9E8B965354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7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ln w="28575">
            <a:noFill/>
          </a:ln>
        </p:spPr>
      </p:pic>
      <p:sp>
        <p:nvSpPr>
          <p:cNvPr id="134" name="Rectangle 133">
            <a:extLst>
              <a:ext uri="{FF2B5EF4-FFF2-40B4-BE49-F238E27FC236}">
                <a16:creationId xmlns:a16="http://schemas.microsoft.com/office/drawing/2014/main" id="{159DD56B-DD2F-4663-813C-9D2D1E56FD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7603955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47167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6617B5AA-8A0D-41D3-B2EF-8BC53E3B7D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47167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6902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572EB308-9A4E-4332-A908-22F2978D7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6902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B7A900B-006E-46F4-831E-5AABAEE45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4492" y="1103896"/>
            <a:ext cx="4965868" cy="4598497"/>
            <a:chOff x="1674895" y="1345036"/>
            <a:chExt cx="5428610" cy="4210939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2C1D3151-5F97-4860-B56C-C98BD62CC2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DAD33695-C117-4AEE-9AF5-65F13C6CC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48" name="Rectangle 147">
            <a:extLst>
              <a:ext uri="{FF2B5EF4-FFF2-40B4-BE49-F238E27FC236}">
                <a16:creationId xmlns:a16="http://schemas.microsoft.com/office/drawing/2014/main" id="{90A7F83A-9728-4030-8E45-9ECF1ABCC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039" y="1073782"/>
            <a:ext cx="4860256" cy="4529266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1EF5E-FD34-7748-A18C-1BD69673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4952"/>
            <a:ext cx="4324642" cy="29396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700" b="1" cap="all" spc="1500">
                <a:ea typeface="Source Sans Pro SemiBold" panose="020B0603030403020204" pitchFamily="34" charset="0"/>
              </a:rPr>
              <a:t>Benefits&amp;</a:t>
            </a:r>
            <a:br>
              <a:rPr lang="en-US" sz="4700" b="1" cap="all" spc="1500">
                <a:ea typeface="Source Sans Pro SemiBold" panose="020B0603030403020204" pitchFamily="34" charset="0"/>
              </a:rPr>
            </a:br>
            <a:r>
              <a:rPr lang="en-US" sz="4700" b="1" cap="all" spc="1500">
                <a:ea typeface="Source Sans Pro SemiBold" panose="020B0603030403020204" pitchFamily="34" charset="0"/>
              </a:rPr>
              <a:t>Costs</a:t>
            </a: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634" y="4727300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8E44D629-6B8E-4D88-A77E-149C0ED03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634" y="4727300"/>
            <a:ext cx="319941" cy="319941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61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14E885-51F2-0345-953F-D0A610493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088" y="565739"/>
            <a:ext cx="9745883" cy="1124949"/>
          </a:xfrm>
        </p:spPr>
        <p:txBody>
          <a:bodyPr>
            <a:normAutofit/>
          </a:bodyPr>
          <a:lstStyle/>
          <a:p>
            <a:r>
              <a:rPr lang="en-GB"/>
              <a:t>Benefits of developing a DRP </a:t>
            </a:r>
            <a:endParaRPr lang="de-DE"/>
          </a:p>
        </p:txBody>
      </p:sp>
      <p:sp>
        <p:nvSpPr>
          <p:cNvPr id="22" name="Freeform: Shape 10">
            <a:extLst>
              <a:ext uri="{FF2B5EF4-FFF2-40B4-BE49-F238E27FC236}">
                <a16:creationId xmlns:a16="http://schemas.microsoft.com/office/drawing/2014/main" id="{AAD42DD4-86F6-4FD2-869F-32D35E310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1037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5744 h 274629"/>
              <a:gd name="connsiteX2" fmla="*/ 924829 w 1170294"/>
              <a:gd name="connsiteY2" fmla="*/ 0 h 274629"/>
              <a:gd name="connsiteX3" fmla="*/ 1170294 w 1170294"/>
              <a:gd name="connsiteY3" fmla="*/ 24546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577 h 274629"/>
              <a:gd name="connsiteX11" fmla="*/ 215168 w 1170294"/>
              <a:gd name="connsiteY11" fmla="*/ 23574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5744"/>
                </a:lnTo>
                <a:lnTo>
                  <a:pt x="924829" y="0"/>
                </a:lnTo>
                <a:lnTo>
                  <a:pt x="1170294" y="24546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577"/>
                </a:lnTo>
                <a:lnTo>
                  <a:pt x="215168" y="235744"/>
                </a:ln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3" name="Freeform: Shape 12">
            <a:extLst>
              <a:ext uri="{FF2B5EF4-FFF2-40B4-BE49-F238E27FC236}">
                <a16:creationId xmlns:a16="http://schemas.microsoft.com/office/drawing/2014/main" id="{4C36B8C5-0DEB-41B5-911D-572E2E835E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16069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8174 h 274629"/>
              <a:gd name="connsiteX2" fmla="*/ 924829 w 1170294"/>
              <a:gd name="connsiteY2" fmla="*/ 0 h 274629"/>
              <a:gd name="connsiteX3" fmla="*/ 1170294 w 1170294"/>
              <a:gd name="connsiteY3" fmla="*/ 24789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789 h 274629"/>
              <a:gd name="connsiteX11" fmla="*/ 215168 w 1170294"/>
              <a:gd name="connsiteY11" fmla="*/ 23817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8174"/>
                </a:lnTo>
                <a:lnTo>
                  <a:pt x="924829" y="0"/>
                </a:lnTo>
                <a:lnTo>
                  <a:pt x="1170294" y="24789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789"/>
                </a:lnTo>
                <a:lnTo>
                  <a:pt x="215168" y="2381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id="{5D1FF148-6725-4278-A9A8-A9A6A3F261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90389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16">
            <a:extLst>
              <a:ext uri="{FF2B5EF4-FFF2-40B4-BE49-F238E27FC236}">
                <a16:creationId xmlns:a16="http://schemas.microsoft.com/office/drawing/2014/main" id="{B247507B-4D21-4FF7-B49C-239309CF2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90389" y="4752208"/>
            <a:ext cx="365021" cy="365021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26" name="Content Placeholder 2">
            <a:extLst>
              <a:ext uri="{FF2B5EF4-FFF2-40B4-BE49-F238E27FC236}">
                <a16:creationId xmlns:a16="http://schemas.microsoft.com/office/drawing/2014/main" id="{9245697E-1D61-4965-B543-48CEF57F1E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1806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1942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E885-51F2-0345-953F-D0A610493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088" y="565739"/>
            <a:ext cx="9745883" cy="1124949"/>
          </a:xfrm>
        </p:spPr>
        <p:txBody>
          <a:bodyPr>
            <a:normAutofit/>
          </a:bodyPr>
          <a:lstStyle/>
          <a:p>
            <a:r>
              <a:rPr lang="en-GB"/>
              <a:t>Benefits of developing a DRP </a:t>
            </a:r>
            <a:endParaRPr lang="de-DE"/>
          </a:p>
        </p:txBody>
      </p:sp>
      <p:graphicFrame>
        <p:nvGraphicFramePr>
          <p:cNvPr id="26" name="Content Placeholder 2">
            <a:extLst>
              <a:ext uri="{FF2B5EF4-FFF2-40B4-BE49-F238E27FC236}">
                <a16:creationId xmlns:a16="http://schemas.microsoft.com/office/drawing/2014/main" id="{9245697E-1D61-4965-B543-48CEF57F1E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7610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450265"/>
      </p:ext>
    </p:extLst>
  </p:cSld>
  <p:clrMapOvr>
    <a:masterClrMapping/>
  </p:clrMapOvr>
</p:sld>
</file>

<file path=ppt/theme/theme1.xml><?xml version="1.0" encoding="utf-8"?>
<a:theme xmlns:a="http://schemas.openxmlformats.org/drawingml/2006/main" name="FunkyShapesDarkVTI">
  <a:themeElements>
    <a:clrScheme name="AnalogousFromDarkSeedLeftStep">
      <a:dk1>
        <a:srgbClr val="000000"/>
      </a:dk1>
      <a:lt1>
        <a:srgbClr val="FFFFFF"/>
      </a:lt1>
      <a:dk2>
        <a:srgbClr val="242641"/>
      </a:dk2>
      <a:lt2>
        <a:srgbClr val="E2E8E6"/>
      </a:lt2>
      <a:accent1>
        <a:srgbClr val="C34D79"/>
      </a:accent1>
      <a:accent2>
        <a:srgbClr val="B13B98"/>
      </a:accent2>
      <a:accent3>
        <a:srgbClr val="AB4DC3"/>
      </a:accent3>
      <a:accent4>
        <a:srgbClr val="693DB2"/>
      </a:accent4>
      <a:accent5>
        <a:srgbClr val="4D51C3"/>
      </a:accent5>
      <a:accent6>
        <a:srgbClr val="3B71B1"/>
      </a:accent6>
      <a:hlink>
        <a:srgbClr val="7063CB"/>
      </a:hlink>
      <a:folHlink>
        <a:srgbClr val="7F7F7F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kyShapesDarkVTI" id="{84637DF0-7D2D-4F20-816C-4D6C45F3FAF2}" vid="{0EF594EE-C33F-480F-80E7-D4F74C1C30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724</Words>
  <Application>Microsoft Office PowerPoint</Application>
  <PresentationFormat>Widescreen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Source Sans Pro</vt:lpstr>
      <vt:lpstr>FunkyShapesDarkVTI</vt:lpstr>
      <vt:lpstr>Disaster recovery planning</vt:lpstr>
      <vt:lpstr>Introduction</vt:lpstr>
      <vt:lpstr>Definition</vt:lpstr>
      <vt:lpstr>Disaster Recovery Plan (DRP)  != Business Recovery Plan (BRP);</vt:lpstr>
      <vt:lpstr>Causes</vt:lpstr>
      <vt:lpstr>Preparedness</vt:lpstr>
      <vt:lpstr>Benefits&amp; Costs</vt:lpstr>
      <vt:lpstr>Benefits of developing a DRP </vt:lpstr>
      <vt:lpstr>Benefits of developing a DRP </vt:lpstr>
      <vt:lpstr>Analysis framework of DRP </vt:lpstr>
      <vt:lpstr>Risk assessment for information technology</vt:lpstr>
      <vt:lpstr>Involvement and activites</vt:lpstr>
      <vt:lpstr>PowerPoint Presentation</vt:lpstr>
      <vt:lpstr>PowerPoint Presentation</vt:lpstr>
      <vt:lpstr>Developing a disaster recovery plan</vt:lpstr>
      <vt:lpstr>Development strategies</vt:lpstr>
      <vt:lpstr>Choosing an alternate recovery site </vt:lpstr>
      <vt:lpstr>Selecting  backup strategy and test the plan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Disaster recovery planning</dc:title>
  <dc:creator>Tobias Köcher - dotSource GmbH</dc:creator>
  <cp:lastModifiedBy>Juan Barrera</cp:lastModifiedBy>
  <cp:revision>2</cp:revision>
  <dcterms:created xsi:type="dcterms:W3CDTF">2020-07-17T20:21:38Z</dcterms:created>
  <dcterms:modified xsi:type="dcterms:W3CDTF">2020-07-22T04:08:45Z</dcterms:modified>
</cp:coreProperties>
</file>