
<file path=[Content_Types].xml><?xml version="1.0" encoding="utf-8"?>
<Types xmlns="http://schemas.openxmlformats.org/package/2006/content-types">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ppt/notesSlides/notesSlide4.xml" ContentType="application/vnd.openxmlformats-officedocument.presentationml.notesSlide+xml"/>
  <Override PartName="/ppt/notesSlides/notesSlide5.xml" ContentType="application/vnd.openxmlformats-officedocument.presentationml.notesSlide+xml"/>
  <Override PartName="/ppt/notesSlides/notesSlide6.xml" ContentType="application/vnd.openxmlformats-officedocument.presentationml.notesSlide+xml"/>
  <Override PartName="/ppt/notesSlides/notesSlide7.xml" ContentType="application/vnd.openxmlformats-officedocument.presentationml.notesSlide+xml"/>
  <Override PartName="/ppt/notesSlides/notesSlide8.xml" ContentType="application/vnd.openxmlformats-officedocument.presentationml.notesSlide+xml"/>
  <Override PartName="/ppt/notesSlides/notesSlide9.xml" ContentType="application/vnd.openxmlformats-officedocument.presentationml.notesSlide+xml"/>
  <Override PartName="/ppt/notesSlides/notesSlide10.xml" ContentType="application/vnd.openxmlformats-officedocument.presentationml.notesSlide+xml"/>
  <Override PartName="/ppt/notesSlides/notesSlide11.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p="http://schemas.openxmlformats.org/presentationml/2006/main" strictFirstAndLastChars="0" saveSubsetFonts="1" autoCompressPictures="0">
  <p:sldMasterIdLst>
    <p:sldMasterId id="2147483659" r:id="rId1"/>
  </p:sldMasterIdLst>
  <p:notesMasterIdLst>
    <p:notesMasterId r:id="rId13"/>
  </p:notesMasterIdLst>
  <p:sldIdLst>
    <p:sldId id="256" r:id="rId2"/>
    <p:sldId id="257" r:id="rId3"/>
    <p:sldId id="258" r:id="rId4"/>
    <p:sldId id="259" r:id="rId5"/>
    <p:sldId id="260" r:id="rId6"/>
    <p:sldId id="261" r:id="rId7"/>
    <p:sldId id="262" r:id="rId8"/>
    <p:sldId id="263" r:id="rId9"/>
    <p:sldId id="264" r:id="rId10"/>
    <p:sldId id="265" r:id="rId11"/>
    <p:sldId id="266" r:id="rId12"/>
  </p:sldIdLst>
  <p:sldSz cx="9144000" cy="5143500" type="screen16x9"/>
  <p:notesSz cx="6858000" cy="9144000"/>
  <p:defaultTextStyle>
    <a:defPPr marR="0" lvl="0" algn="l" rtl="0">
      <a:lnSpc>
        <a:spcPct val="100000"/>
      </a:lnSpc>
      <a:spcBef>
        <a:spcPts val="0"/>
      </a:spcBef>
      <a:spcAft>
        <a:spcPts val="0"/>
      </a:spcAft>
    </a:defPPr>
    <a:lvl1pPr marR="0" lvl="0"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1pPr>
    <a:lvl2pPr marR="0" lvl="1"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2pPr>
    <a:lvl3pPr marR="0" lvl="2"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3pPr>
    <a:lvl4pPr marR="0" lvl="3"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4pPr>
    <a:lvl5pPr marR="0" lvl="4"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5pPr>
    <a:lvl6pPr marR="0" lvl="5"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6pPr>
    <a:lvl7pPr marR="0" lvl="6"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7pPr>
    <a:lvl8pPr marR="0" lvl="7"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8pPr>
    <a:lvl9pPr marR="0" lvl="8"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9pPr>
  </p:defaultTextStyle>
  <p:extLst>
    <p:ext uri="{EFAFB233-063F-42B5-8137-9DF3F51BA10A}">
      <p15:sldGuideLst xmlns:p15="http://schemas.microsoft.com/office/powerpoint/2012/main">
        <p15:guide id="1" orient="horz" pos="1620">
          <p15:clr>
            <a:srgbClr val="A4A3A4"/>
          </p15:clr>
        </p15:guide>
        <p15:guide id="2" pos="2880">
          <p15:clr>
            <a:srgbClr val="A4A3A4"/>
          </p15:clr>
        </p15:guide>
      </p15:sld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15610"/>
    <p:restoredTop sz="94675"/>
  </p:normalViewPr>
  <p:slideViewPr>
    <p:cSldViewPr snapToGrid="0">
      <p:cViewPr varScale="1">
        <p:scale>
          <a:sx n="108" d="100"/>
          <a:sy n="108" d="100"/>
        </p:scale>
        <p:origin x="730" y="77"/>
      </p:cViewPr>
      <p:guideLst>
        <p:guide orient="horz" pos="1620"/>
        <p:guide pos="2880"/>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notesMaster" Target="notesMasters/notesMaster1.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tableStyles" Target="tableStyles.xml"/><Relationship Id="rId2" Type="http://schemas.openxmlformats.org/officeDocument/2006/relationships/slide" Target="slides/slide1.xml"/><Relationship Id="rId16" Type="http://schemas.openxmlformats.org/officeDocument/2006/relationships/theme" Target="theme/theme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5" Type="http://schemas.openxmlformats.org/officeDocument/2006/relationships/slide" Target="slides/slide4.xml"/><Relationship Id="rId15" Type="http://schemas.openxmlformats.org/officeDocument/2006/relationships/viewProps" Target="viewProps.xml"/><Relationship Id="rId10" Type="http://schemas.openxmlformats.org/officeDocument/2006/relationships/slide" Target="slides/slide9.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presProps" Target="presProps.xml"/></Relationships>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Shape 2"/>
        <p:cNvGrpSpPr/>
        <p:nvPr/>
      </p:nvGrpSpPr>
      <p:grpSpPr>
        <a:xfrm>
          <a:off x="0" y="0"/>
          <a:ext cx="0" cy="0"/>
          <a:chOff x="0" y="0"/>
          <a:chExt cx="0" cy="0"/>
        </a:xfrm>
      </p:grpSpPr>
      <p:sp>
        <p:nvSpPr>
          <p:cNvPr id="3" name="Google Shape;3;n"/>
          <p:cNvSpPr>
            <a:spLocks noGrp="1" noRot="1" noChangeAspect="1"/>
          </p:cNvSpPr>
          <p:nvPr>
            <p:ph type="sldImg" idx="2"/>
          </p:nvPr>
        </p:nvSpPr>
        <p:spPr>
          <a:xfrm>
            <a:off x="381300" y="685800"/>
            <a:ext cx="6096075" cy="3429000"/>
          </a:xfrm>
          <a:custGeom>
            <a:avLst/>
            <a:gdLst/>
            <a:ahLst/>
            <a:cxnLst/>
            <a:rect l="l" t="t" r="r" b="b"/>
            <a:pathLst>
              <a:path w="120000" h="120000" extrusionOk="0">
                <a:moveTo>
                  <a:pt x="0" y="0"/>
                </a:moveTo>
                <a:lnTo>
                  <a:pt x="120000" y="0"/>
                </a:lnTo>
                <a:lnTo>
                  <a:pt x="120000" y="120000"/>
                </a:lnTo>
                <a:lnTo>
                  <a:pt x="0" y="120000"/>
                </a:lnTo>
                <a:close/>
              </a:path>
            </a:pathLst>
          </a:custGeom>
          <a:noFill/>
          <a:ln w="9525" cap="flat" cmpd="sng">
            <a:solidFill>
              <a:srgbClr val="000000"/>
            </a:solidFill>
            <a:prstDash val="solid"/>
            <a:round/>
            <a:headEnd type="none" w="sm" len="sm"/>
            <a:tailEnd type="none" w="sm" len="sm"/>
          </a:ln>
        </p:spPr>
      </p:sp>
      <p:sp>
        <p:nvSpPr>
          <p:cNvPr id="4" name="Google Shape;4;n"/>
          <p:cNvSpPr txBox="1">
            <a:spLocks noGrp="1"/>
          </p:cNvSpPr>
          <p:nvPr>
            <p:ph type="body" idx="1"/>
          </p:nvPr>
        </p:nvSpPr>
        <p:spPr>
          <a:xfrm>
            <a:off x="685800" y="4343400"/>
            <a:ext cx="5486400" cy="4114800"/>
          </a:xfrm>
          <a:prstGeom prst="rect">
            <a:avLst/>
          </a:prstGeom>
          <a:noFill/>
          <a:ln>
            <a:noFill/>
          </a:ln>
        </p:spPr>
        <p:txBody>
          <a:bodyPr spcFirstLastPara="1" wrap="square" lIns="91425" tIns="91425" rIns="91425" bIns="91425" anchor="t" anchorCtr="0">
            <a:noAutofit/>
          </a:bodyPr>
          <a:lstStyle>
            <a:lvl1pPr marL="457200" lvl="0" indent="-298450">
              <a:spcBef>
                <a:spcPts val="0"/>
              </a:spcBef>
              <a:spcAft>
                <a:spcPts val="0"/>
              </a:spcAft>
              <a:buSzPts val="1100"/>
              <a:buChar char="●"/>
              <a:defRPr sz="1100"/>
            </a:lvl1pPr>
            <a:lvl2pPr marL="914400" lvl="1" indent="-298450">
              <a:spcBef>
                <a:spcPts val="0"/>
              </a:spcBef>
              <a:spcAft>
                <a:spcPts val="0"/>
              </a:spcAft>
              <a:buSzPts val="1100"/>
              <a:buChar char="○"/>
              <a:defRPr sz="1100"/>
            </a:lvl2pPr>
            <a:lvl3pPr marL="1371600" lvl="2" indent="-298450">
              <a:spcBef>
                <a:spcPts val="0"/>
              </a:spcBef>
              <a:spcAft>
                <a:spcPts val="0"/>
              </a:spcAft>
              <a:buSzPts val="1100"/>
              <a:buChar char="■"/>
              <a:defRPr sz="1100"/>
            </a:lvl3pPr>
            <a:lvl4pPr marL="1828800" lvl="3" indent="-298450">
              <a:spcBef>
                <a:spcPts val="0"/>
              </a:spcBef>
              <a:spcAft>
                <a:spcPts val="0"/>
              </a:spcAft>
              <a:buSzPts val="1100"/>
              <a:buChar char="●"/>
              <a:defRPr sz="1100"/>
            </a:lvl4pPr>
            <a:lvl5pPr marL="2286000" lvl="4" indent="-298450">
              <a:spcBef>
                <a:spcPts val="0"/>
              </a:spcBef>
              <a:spcAft>
                <a:spcPts val="0"/>
              </a:spcAft>
              <a:buSzPts val="1100"/>
              <a:buChar char="○"/>
              <a:defRPr sz="1100"/>
            </a:lvl5pPr>
            <a:lvl6pPr marL="2743200" lvl="5" indent="-298450">
              <a:spcBef>
                <a:spcPts val="0"/>
              </a:spcBef>
              <a:spcAft>
                <a:spcPts val="0"/>
              </a:spcAft>
              <a:buSzPts val="1100"/>
              <a:buChar char="■"/>
              <a:defRPr sz="1100"/>
            </a:lvl6pPr>
            <a:lvl7pPr marL="3200400" lvl="6" indent="-298450">
              <a:spcBef>
                <a:spcPts val="0"/>
              </a:spcBef>
              <a:spcAft>
                <a:spcPts val="0"/>
              </a:spcAft>
              <a:buSzPts val="1100"/>
              <a:buChar char="●"/>
              <a:defRPr sz="1100"/>
            </a:lvl7pPr>
            <a:lvl8pPr marL="3657600" lvl="7" indent="-298450">
              <a:spcBef>
                <a:spcPts val="0"/>
              </a:spcBef>
              <a:spcAft>
                <a:spcPts val="0"/>
              </a:spcAft>
              <a:buSzPts val="1100"/>
              <a:buChar char="○"/>
              <a:defRPr sz="1100"/>
            </a:lvl8pPr>
            <a:lvl9pPr marL="4114800" lvl="8" indent="-298450">
              <a:spcBef>
                <a:spcPts val="0"/>
              </a:spcBef>
              <a:spcAft>
                <a:spcPts val="0"/>
              </a:spcAft>
              <a:buSzPts val="1100"/>
              <a:buChar char="■"/>
              <a:defRPr sz="1100"/>
            </a:lvl9pPr>
          </a:lstStyle>
          <a:p>
            <a:endParaRPr/>
          </a:p>
        </p:txBody>
      </p:sp>
    </p:spTree>
  </p:cSld>
  <p:clrMap bg1="lt1" tx1="dk1" bg2="dk2" tx2="lt2" accent1="accent1" accent2="accent2" accent3="accent3" accent4="accent4" accent5="accent5" accent6="accent6" hlink="hlink" folHlink="folHlink"/>
  <p:notesStyle>
    <a:defPPr marR="0" lvl="0" algn="l" rtl="0">
      <a:lnSpc>
        <a:spcPct val="100000"/>
      </a:lnSpc>
      <a:spcBef>
        <a:spcPts val="0"/>
      </a:spcBef>
      <a:spcAft>
        <a:spcPts val="0"/>
      </a:spcAft>
    </a:defPPr>
    <a:lvl1pPr marR="0" lvl="0"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1pPr>
    <a:lvl2pPr marR="0" lvl="1"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2pPr>
    <a:lvl3pPr marR="0" lvl="2"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3pPr>
    <a:lvl4pPr marR="0" lvl="3"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4pPr>
    <a:lvl5pPr marR="0" lvl="4"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5pPr>
    <a:lvl6pPr marR="0" lvl="5"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6pPr>
    <a:lvl7pPr marR="0" lvl="6"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7pPr>
    <a:lvl8pPr marR="0" lvl="7"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8pPr>
    <a:lvl9pPr marR="0" lvl="8"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_rels/notesSlide10.xml.rels><?xml version="1.0" encoding="UTF-8" standalone="yes"?>
<Relationships xmlns="http://schemas.openxmlformats.org/package/2006/relationships"><Relationship Id="rId2" Type="http://schemas.openxmlformats.org/officeDocument/2006/relationships/slide" Target="../slides/slide10.xml"/><Relationship Id="rId1" Type="http://schemas.openxmlformats.org/officeDocument/2006/relationships/notesMaster" Target="../notesMasters/notesMaster1.xml"/></Relationships>
</file>

<file path=ppt/notesSlides/_rels/notesSlide11.xml.rels><?xml version="1.0" encoding="UTF-8" standalone="yes"?>
<Relationships xmlns="http://schemas.openxmlformats.org/package/2006/relationships"><Relationship Id="rId2" Type="http://schemas.openxmlformats.org/officeDocument/2006/relationships/slide" Target="../slides/slide11.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2.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3.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4.xml"/><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2" Type="http://schemas.openxmlformats.org/officeDocument/2006/relationships/slide" Target="../slides/slide5.xml"/><Relationship Id="rId1" Type="http://schemas.openxmlformats.org/officeDocument/2006/relationships/notesMaster" Target="../notesMasters/notesMaster1.xml"/></Relationships>
</file>

<file path=ppt/notesSlides/_rels/notesSlide6.xml.rels><?xml version="1.0" encoding="UTF-8" standalone="yes"?>
<Relationships xmlns="http://schemas.openxmlformats.org/package/2006/relationships"><Relationship Id="rId2" Type="http://schemas.openxmlformats.org/officeDocument/2006/relationships/slide" Target="../slides/slide6.xml"/><Relationship Id="rId1" Type="http://schemas.openxmlformats.org/officeDocument/2006/relationships/notesMaster" Target="../notesMasters/notesMaster1.xml"/></Relationships>
</file>

<file path=ppt/notesSlides/_rels/notesSlide7.xml.rels><?xml version="1.0" encoding="UTF-8" standalone="yes"?>
<Relationships xmlns="http://schemas.openxmlformats.org/package/2006/relationships"><Relationship Id="rId2" Type="http://schemas.openxmlformats.org/officeDocument/2006/relationships/slide" Target="../slides/slide7.xml"/><Relationship Id="rId1" Type="http://schemas.openxmlformats.org/officeDocument/2006/relationships/notesMaster" Target="../notesMasters/notesMaster1.xml"/></Relationships>
</file>

<file path=ppt/notesSlides/_rels/notesSlide8.xml.rels><?xml version="1.0" encoding="UTF-8" standalone="yes"?>
<Relationships xmlns="http://schemas.openxmlformats.org/package/2006/relationships"><Relationship Id="rId2" Type="http://schemas.openxmlformats.org/officeDocument/2006/relationships/slide" Target="../slides/slide8.xml"/><Relationship Id="rId1" Type="http://schemas.openxmlformats.org/officeDocument/2006/relationships/notesMaster" Target="../notesMasters/notesMaster1.xml"/></Relationships>
</file>

<file path=ppt/notesSlides/_rels/notesSlide9.xml.rels><?xml version="1.0" encoding="UTF-8" standalone="yes"?>
<Relationships xmlns="http://schemas.openxmlformats.org/package/2006/relationships"><Relationship Id="rId2" Type="http://schemas.openxmlformats.org/officeDocument/2006/relationships/slide" Target="../slides/slide9.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50"/>
        <p:cNvGrpSpPr/>
        <p:nvPr/>
      </p:nvGrpSpPr>
      <p:grpSpPr>
        <a:xfrm>
          <a:off x="0" y="0"/>
          <a:ext cx="0" cy="0"/>
          <a:chOff x="0" y="0"/>
          <a:chExt cx="0" cy="0"/>
        </a:xfrm>
      </p:grpSpPr>
      <p:sp>
        <p:nvSpPr>
          <p:cNvPr id="51" name="Google Shape;51;p:notes"/>
          <p:cNvSpPr>
            <a:spLocks noGrp="1" noRot="1" noChangeAspect="1"/>
          </p:cNvSpPr>
          <p:nvPr>
            <p:ph type="sldImg" idx="2"/>
          </p:nvPr>
        </p:nvSpPr>
        <p:spPr>
          <a:xfrm>
            <a:off x="381300" y="685800"/>
            <a:ext cx="6096075" cy="3429000"/>
          </a:xfrm>
          <a:custGeom>
            <a:avLst/>
            <a:gdLst/>
            <a:ahLst/>
            <a:cxnLst/>
            <a:rect l="l" t="t" r="r" b="b"/>
            <a:pathLst>
              <a:path w="120000" h="120000" extrusionOk="0">
                <a:moveTo>
                  <a:pt x="0" y="0"/>
                </a:moveTo>
                <a:lnTo>
                  <a:pt x="120000" y="0"/>
                </a:lnTo>
                <a:lnTo>
                  <a:pt x="120000" y="120000"/>
                </a:lnTo>
                <a:lnTo>
                  <a:pt x="0" y="120000"/>
                </a:lnTo>
                <a:close/>
              </a:path>
            </a:pathLst>
          </a:custGeom>
        </p:spPr>
      </p:sp>
      <p:sp>
        <p:nvSpPr>
          <p:cNvPr id="52" name="Google Shape;52;p:notes"/>
          <p:cNvSpPr txBox="1">
            <a:spLocks noGrp="1"/>
          </p:cNvSpPr>
          <p:nvPr>
            <p:ph type="body" idx="1"/>
          </p:nvPr>
        </p:nvSpPr>
        <p:spPr>
          <a:xfrm>
            <a:off x="685800" y="4343400"/>
            <a:ext cx="5486400" cy="4114800"/>
          </a:xfrm>
          <a:prstGeom prst="rect">
            <a:avLst/>
          </a:prstGeom>
        </p:spPr>
        <p:txBody>
          <a:bodyPr spcFirstLastPara="1" wrap="square" lIns="91425" tIns="91425" rIns="91425" bIns="91425" anchor="t" anchorCtr="0">
            <a:noAutofit/>
          </a:bodyPr>
          <a:lstStyle/>
          <a:p>
            <a:pPr marL="0" lvl="0" indent="0" algn="l" rtl="0">
              <a:spcBef>
                <a:spcPts val="0"/>
              </a:spcBef>
              <a:spcAft>
                <a:spcPts val="0"/>
              </a:spcAft>
              <a:buNone/>
            </a:pPr>
            <a:endParaRPr/>
          </a:p>
        </p:txBody>
      </p:sp>
    </p:spTree>
  </p:cSld>
  <p:clrMapOvr>
    <a:masterClrMapping/>
  </p:clrMapOvr>
</p:notes>
</file>

<file path=ppt/notesSlides/notesSlide10.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104"/>
        <p:cNvGrpSpPr/>
        <p:nvPr/>
      </p:nvGrpSpPr>
      <p:grpSpPr>
        <a:xfrm>
          <a:off x="0" y="0"/>
          <a:ext cx="0" cy="0"/>
          <a:chOff x="0" y="0"/>
          <a:chExt cx="0" cy="0"/>
        </a:xfrm>
      </p:grpSpPr>
      <p:sp>
        <p:nvSpPr>
          <p:cNvPr id="105" name="Google Shape;105;g8d92dd01dd_4_5:notes"/>
          <p:cNvSpPr>
            <a:spLocks noGrp="1" noRot="1" noChangeAspect="1"/>
          </p:cNvSpPr>
          <p:nvPr>
            <p:ph type="sldImg" idx="2"/>
          </p:nvPr>
        </p:nvSpPr>
        <p:spPr>
          <a:xfrm>
            <a:off x="381300" y="685800"/>
            <a:ext cx="6096000" cy="3429000"/>
          </a:xfrm>
          <a:custGeom>
            <a:avLst/>
            <a:gdLst/>
            <a:ahLst/>
            <a:cxnLst/>
            <a:rect l="l" t="t" r="r" b="b"/>
            <a:pathLst>
              <a:path w="120000" h="120000" extrusionOk="0">
                <a:moveTo>
                  <a:pt x="0" y="0"/>
                </a:moveTo>
                <a:lnTo>
                  <a:pt x="120000" y="0"/>
                </a:lnTo>
                <a:lnTo>
                  <a:pt x="120000" y="120000"/>
                </a:lnTo>
                <a:lnTo>
                  <a:pt x="0" y="120000"/>
                </a:lnTo>
                <a:close/>
              </a:path>
            </a:pathLst>
          </a:custGeom>
        </p:spPr>
      </p:sp>
      <p:sp>
        <p:nvSpPr>
          <p:cNvPr id="106" name="Google Shape;106;g8d92dd01dd_4_5:notes"/>
          <p:cNvSpPr txBox="1">
            <a:spLocks noGrp="1"/>
          </p:cNvSpPr>
          <p:nvPr>
            <p:ph type="body" idx="1"/>
          </p:nvPr>
        </p:nvSpPr>
        <p:spPr>
          <a:xfrm>
            <a:off x="685800" y="4343400"/>
            <a:ext cx="5486400" cy="4114800"/>
          </a:xfrm>
          <a:prstGeom prst="rect">
            <a:avLst/>
          </a:prstGeom>
        </p:spPr>
        <p:txBody>
          <a:bodyPr spcFirstLastPara="1" wrap="square" lIns="91425" tIns="91425" rIns="91425" bIns="91425" anchor="t" anchorCtr="0">
            <a:noAutofit/>
          </a:bodyPr>
          <a:lstStyle/>
          <a:p>
            <a:pPr marL="0" lvl="0" indent="0" algn="l" rtl="0">
              <a:spcBef>
                <a:spcPts val="0"/>
              </a:spcBef>
              <a:spcAft>
                <a:spcPts val="0"/>
              </a:spcAft>
              <a:buNone/>
            </a:pPr>
            <a:endParaRPr/>
          </a:p>
        </p:txBody>
      </p:sp>
    </p:spTree>
  </p:cSld>
  <p:clrMapOvr>
    <a:masterClrMapping/>
  </p:clrMapOvr>
</p:notes>
</file>

<file path=ppt/notesSlides/notesSlide11.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110"/>
        <p:cNvGrpSpPr/>
        <p:nvPr/>
      </p:nvGrpSpPr>
      <p:grpSpPr>
        <a:xfrm>
          <a:off x="0" y="0"/>
          <a:ext cx="0" cy="0"/>
          <a:chOff x="0" y="0"/>
          <a:chExt cx="0" cy="0"/>
        </a:xfrm>
      </p:grpSpPr>
      <p:sp>
        <p:nvSpPr>
          <p:cNvPr id="111" name="Google Shape;111;g8d92dd01dd_4_11:notes"/>
          <p:cNvSpPr>
            <a:spLocks noGrp="1" noRot="1" noChangeAspect="1"/>
          </p:cNvSpPr>
          <p:nvPr>
            <p:ph type="sldImg" idx="2"/>
          </p:nvPr>
        </p:nvSpPr>
        <p:spPr>
          <a:xfrm>
            <a:off x="381300" y="685800"/>
            <a:ext cx="6096000" cy="3429000"/>
          </a:xfrm>
          <a:custGeom>
            <a:avLst/>
            <a:gdLst/>
            <a:ahLst/>
            <a:cxnLst/>
            <a:rect l="l" t="t" r="r" b="b"/>
            <a:pathLst>
              <a:path w="120000" h="120000" extrusionOk="0">
                <a:moveTo>
                  <a:pt x="0" y="0"/>
                </a:moveTo>
                <a:lnTo>
                  <a:pt x="120000" y="0"/>
                </a:lnTo>
                <a:lnTo>
                  <a:pt x="120000" y="120000"/>
                </a:lnTo>
                <a:lnTo>
                  <a:pt x="0" y="120000"/>
                </a:lnTo>
                <a:close/>
              </a:path>
            </a:pathLst>
          </a:custGeom>
        </p:spPr>
      </p:sp>
      <p:sp>
        <p:nvSpPr>
          <p:cNvPr id="112" name="Google Shape;112;g8d92dd01dd_4_11:notes"/>
          <p:cNvSpPr txBox="1">
            <a:spLocks noGrp="1"/>
          </p:cNvSpPr>
          <p:nvPr>
            <p:ph type="body" idx="1"/>
          </p:nvPr>
        </p:nvSpPr>
        <p:spPr>
          <a:xfrm>
            <a:off x="685800" y="4343400"/>
            <a:ext cx="5486400" cy="4114800"/>
          </a:xfrm>
          <a:prstGeom prst="rect">
            <a:avLst/>
          </a:prstGeom>
        </p:spPr>
        <p:txBody>
          <a:bodyPr spcFirstLastPara="1" wrap="square" lIns="91425" tIns="91425" rIns="91425" bIns="91425" anchor="t" anchorCtr="0">
            <a:noAutofit/>
          </a:bodyPr>
          <a:lstStyle/>
          <a:p>
            <a:pPr marL="0" lvl="0" indent="0" algn="l" rtl="0">
              <a:spcBef>
                <a:spcPts val="0"/>
              </a:spcBef>
              <a:spcAft>
                <a:spcPts val="0"/>
              </a:spcAft>
              <a:buNone/>
            </a:pPr>
            <a:endParaRPr/>
          </a:p>
        </p:txBody>
      </p:sp>
    </p:spTree>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56"/>
        <p:cNvGrpSpPr/>
        <p:nvPr/>
      </p:nvGrpSpPr>
      <p:grpSpPr>
        <a:xfrm>
          <a:off x="0" y="0"/>
          <a:ext cx="0" cy="0"/>
          <a:chOff x="0" y="0"/>
          <a:chExt cx="0" cy="0"/>
        </a:xfrm>
      </p:grpSpPr>
      <p:sp>
        <p:nvSpPr>
          <p:cNvPr id="57" name="Google Shape;57;g8d9726dc4c_0_5:notes"/>
          <p:cNvSpPr>
            <a:spLocks noGrp="1" noRot="1" noChangeAspect="1"/>
          </p:cNvSpPr>
          <p:nvPr>
            <p:ph type="sldImg" idx="2"/>
          </p:nvPr>
        </p:nvSpPr>
        <p:spPr>
          <a:xfrm>
            <a:off x="381300" y="685800"/>
            <a:ext cx="6096000" cy="3429000"/>
          </a:xfrm>
          <a:custGeom>
            <a:avLst/>
            <a:gdLst/>
            <a:ahLst/>
            <a:cxnLst/>
            <a:rect l="l" t="t" r="r" b="b"/>
            <a:pathLst>
              <a:path w="120000" h="120000" extrusionOk="0">
                <a:moveTo>
                  <a:pt x="0" y="0"/>
                </a:moveTo>
                <a:lnTo>
                  <a:pt x="120000" y="0"/>
                </a:lnTo>
                <a:lnTo>
                  <a:pt x="120000" y="120000"/>
                </a:lnTo>
                <a:lnTo>
                  <a:pt x="0" y="120000"/>
                </a:lnTo>
                <a:close/>
              </a:path>
            </a:pathLst>
          </a:custGeom>
        </p:spPr>
      </p:sp>
      <p:sp>
        <p:nvSpPr>
          <p:cNvPr id="58" name="Google Shape;58;g8d9726dc4c_0_5:notes"/>
          <p:cNvSpPr txBox="1">
            <a:spLocks noGrp="1"/>
          </p:cNvSpPr>
          <p:nvPr>
            <p:ph type="body" idx="1"/>
          </p:nvPr>
        </p:nvSpPr>
        <p:spPr>
          <a:xfrm>
            <a:off x="685800" y="4343400"/>
            <a:ext cx="5486400" cy="4114800"/>
          </a:xfrm>
          <a:prstGeom prst="rect">
            <a:avLst/>
          </a:prstGeom>
        </p:spPr>
        <p:txBody>
          <a:bodyPr spcFirstLastPara="1" wrap="square" lIns="91425" tIns="91425" rIns="91425" bIns="91425" anchor="t" anchorCtr="0">
            <a:noAutofit/>
          </a:bodyPr>
          <a:lstStyle/>
          <a:p>
            <a:pPr marL="0" lvl="0" indent="0" algn="l" rtl="0">
              <a:spcBef>
                <a:spcPts val="0"/>
              </a:spcBef>
              <a:spcAft>
                <a:spcPts val="0"/>
              </a:spcAft>
              <a:buNone/>
            </a:pPr>
            <a:endParaRPr/>
          </a:p>
        </p:txBody>
      </p:sp>
    </p:spTree>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62"/>
        <p:cNvGrpSpPr/>
        <p:nvPr/>
      </p:nvGrpSpPr>
      <p:grpSpPr>
        <a:xfrm>
          <a:off x="0" y="0"/>
          <a:ext cx="0" cy="0"/>
          <a:chOff x="0" y="0"/>
          <a:chExt cx="0" cy="0"/>
        </a:xfrm>
      </p:grpSpPr>
      <p:sp>
        <p:nvSpPr>
          <p:cNvPr id="63" name="Google Shape;63;g8d92dd01dd_3_20:notes"/>
          <p:cNvSpPr>
            <a:spLocks noGrp="1" noRot="1" noChangeAspect="1"/>
          </p:cNvSpPr>
          <p:nvPr>
            <p:ph type="sldImg" idx="2"/>
          </p:nvPr>
        </p:nvSpPr>
        <p:spPr>
          <a:xfrm>
            <a:off x="381300" y="685800"/>
            <a:ext cx="6096000" cy="3429000"/>
          </a:xfrm>
          <a:custGeom>
            <a:avLst/>
            <a:gdLst/>
            <a:ahLst/>
            <a:cxnLst/>
            <a:rect l="l" t="t" r="r" b="b"/>
            <a:pathLst>
              <a:path w="120000" h="120000" extrusionOk="0">
                <a:moveTo>
                  <a:pt x="0" y="0"/>
                </a:moveTo>
                <a:lnTo>
                  <a:pt x="120000" y="0"/>
                </a:lnTo>
                <a:lnTo>
                  <a:pt x="120000" y="120000"/>
                </a:lnTo>
                <a:lnTo>
                  <a:pt x="0" y="120000"/>
                </a:lnTo>
                <a:close/>
              </a:path>
            </a:pathLst>
          </a:custGeom>
        </p:spPr>
      </p:sp>
      <p:sp>
        <p:nvSpPr>
          <p:cNvPr id="64" name="Google Shape;64;g8d92dd01dd_3_20:notes"/>
          <p:cNvSpPr txBox="1">
            <a:spLocks noGrp="1"/>
          </p:cNvSpPr>
          <p:nvPr>
            <p:ph type="body" idx="1"/>
          </p:nvPr>
        </p:nvSpPr>
        <p:spPr>
          <a:xfrm>
            <a:off x="685800" y="4343400"/>
            <a:ext cx="5486400" cy="4114800"/>
          </a:xfrm>
          <a:prstGeom prst="rect">
            <a:avLst/>
          </a:prstGeom>
        </p:spPr>
        <p:txBody>
          <a:bodyPr spcFirstLastPara="1" wrap="square" lIns="91425" tIns="91425" rIns="91425" bIns="91425" anchor="t" anchorCtr="0">
            <a:noAutofit/>
          </a:bodyPr>
          <a:lstStyle/>
          <a:p>
            <a:pPr marL="0" lvl="0" indent="0" algn="l" rtl="0">
              <a:spcBef>
                <a:spcPts val="0"/>
              </a:spcBef>
              <a:spcAft>
                <a:spcPts val="0"/>
              </a:spcAft>
              <a:buNone/>
            </a:pPr>
            <a:endParaRPr/>
          </a:p>
        </p:txBody>
      </p:sp>
    </p:spTree>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68"/>
        <p:cNvGrpSpPr/>
        <p:nvPr/>
      </p:nvGrpSpPr>
      <p:grpSpPr>
        <a:xfrm>
          <a:off x="0" y="0"/>
          <a:ext cx="0" cy="0"/>
          <a:chOff x="0" y="0"/>
          <a:chExt cx="0" cy="0"/>
        </a:xfrm>
      </p:grpSpPr>
      <p:sp>
        <p:nvSpPr>
          <p:cNvPr id="69" name="Google Shape;69;g8d92dd01dd_3_32:notes"/>
          <p:cNvSpPr>
            <a:spLocks noGrp="1" noRot="1" noChangeAspect="1"/>
          </p:cNvSpPr>
          <p:nvPr>
            <p:ph type="sldImg" idx="2"/>
          </p:nvPr>
        </p:nvSpPr>
        <p:spPr>
          <a:xfrm>
            <a:off x="381300" y="685800"/>
            <a:ext cx="6096000" cy="3429000"/>
          </a:xfrm>
          <a:custGeom>
            <a:avLst/>
            <a:gdLst/>
            <a:ahLst/>
            <a:cxnLst/>
            <a:rect l="l" t="t" r="r" b="b"/>
            <a:pathLst>
              <a:path w="120000" h="120000" extrusionOk="0">
                <a:moveTo>
                  <a:pt x="0" y="0"/>
                </a:moveTo>
                <a:lnTo>
                  <a:pt x="120000" y="0"/>
                </a:lnTo>
                <a:lnTo>
                  <a:pt x="120000" y="120000"/>
                </a:lnTo>
                <a:lnTo>
                  <a:pt x="0" y="120000"/>
                </a:lnTo>
                <a:close/>
              </a:path>
            </a:pathLst>
          </a:custGeom>
        </p:spPr>
      </p:sp>
      <p:sp>
        <p:nvSpPr>
          <p:cNvPr id="70" name="Google Shape;70;g8d92dd01dd_3_32:notes"/>
          <p:cNvSpPr txBox="1">
            <a:spLocks noGrp="1"/>
          </p:cNvSpPr>
          <p:nvPr>
            <p:ph type="body" idx="1"/>
          </p:nvPr>
        </p:nvSpPr>
        <p:spPr>
          <a:xfrm>
            <a:off x="685800" y="4343400"/>
            <a:ext cx="5486400" cy="4114800"/>
          </a:xfrm>
          <a:prstGeom prst="rect">
            <a:avLst/>
          </a:prstGeom>
        </p:spPr>
        <p:txBody>
          <a:bodyPr spcFirstLastPara="1" wrap="square" lIns="91425" tIns="91425" rIns="91425" bIns="91425" anchor="t" anchorCtr="0">
            <a:noAutofit/>
          </a:bodyPr>
          <a:lstStyle/>
          <a:p>
            <a:pPr marL="0" lvl="0" indent="0" algn="l" rtl="0">
              <a:spcBef>
                <a:spcPts val="0"/>
              </a:spcBef>
              <a:spcAft>
                <a:spcPts val="0"/>
              </a:spcAft>
              <a:buNone/>
            </a:pPr>
            <a:endParaRPr/>
          </a:p>
        </p:txBody>
      </p:sp>
    </p:spTree>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74"/>
        <p:cNvGrpSpPr/>
        <p:nvPr/>
      </p:nvGrpSpPr>
      <p:grpSpPr>
        <a:xfrm>
          <a:off x="0" y="0"/>
          <a:ext cx="0" cy="0"/>
          <a:chOff x="0" y="0"/>
          <a:chExt cx="0" cy="0"/>
        </a:xfrm>
      </p:grpSpPr>
      <p:sp>
        <p:nvSpPr>
          <p:cNvPr id="75" name="Google Shape;75;g8d9726dc4c_0_19:notes"/>
          <p:cNvSpPr>
            <a:spLocks noGrp="1" noRot="1" noChangeAspect="1"/>
          </p:cNvSpPr>
          <p:nvPr>
            <p:ph type="sldImg" idx="2"/>
          </p:nvPr>
        </p:nvSpPr>
        <p:spPr>
          <a:xfrm>
            <a:off x="381300" y="685800"/>
            <a:ext cx="6096000" cy="3429000"/>
          </a:xfrm>
          <a:custGeom>
            <a:avLst/>
            <a:gdLst/>
            <a:ahLst/>
            <a:cxnLst/>
            <a:rect l="l" t="t" r="r" b="b"/>
            <a:pathLst>
              <a:path w="120000" h="120000" extrusionOk="0">
                <a:moveTo>
                  <a:pt x="0" y="0"/>
                </a:moveTo>
                <a:lnTo>
                  <a:pt x="120000" y="0"/>
                </a:lnTo>
                <a:lnTo>
                  <a:pt x="120000" y="120000"/>
                </a:lnTo>
                <a:lnTo>
                  <a:pt x="0" y="120000"/>
                </a:lnTo>
                <a:close/>
              </a:path>
            </a:pathLst>
          </a:custGeom>
        </p:spPr>
      </p:sp>
      <p:sp>
        <p:nvSpPr>
          <p:cNvPr id="76" name="Google Shape;76;g8d9726dc4c_0_19:notes"/>
          <p:cNvSpPr txBox="1">
            <a:spLocks noGrp="1"/>
          </p:cNvSpPr>
          <p:nvPr>
            <p:ph type="body" idx="1"/>
          </p:nvPr>
        </p:nvSpPr>
        <p:spPr>
          <a:xfrm>
            <a:off x="685800" y="4343400"/>
            <a:ext cx="5486400" cy="4114800"/>
          </a:xfrm>
          <a:prstGeom prst="rect">
            <a:avLst/>
          </a:prstGeom>
        </p:spPr>
        <p:txBody>
          <a:bodyPr spcFirstLastPara="1" wrap="square" lIns="91425" tIns="91425" rIns="91425" bIns="91425" anchor="t" anchorCtr="0">
            <a:noAutofit/>
          </a:bodyPr>
          <a:lstStyle/>
          <a:p>
            <a:pPr marL="0" lvl="0" indent="0" algn="l" rtl="0">
              <a:spcBef>
                <a:spcPts val="0"/>
              </a:spcBef>
              <a:spcAft>
                <a:spcPts val="0"/>
              </a:spcAft>
              <a:buNone/>
            </a:pPr>
            <a:endParaRPr/>
          </a:p>
        </p:txBody>
      </p:sp>
    </p:spTree>
  </p:cSld>
  <p:clrMapOvr>
    <a:masterClrMapping/>
  </p:clrMapOvr>
</p:notes>
</file>

<file path=ppt/notesSlides/notesSlide6.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80"/>
        <p:cNvGrpSpPr/>
        <p:nvPr/>
      </p:nvGrpSpPr>
      <p:grpSpPr>
        <a:xfrm>
          <a:off x="0" y="0"/>
          <a:ext cx="0" cy="0"/>
          <a:chOff x="0" y="0"/>
          <a:chExt cx="0" cy="0"/>
        </a:xfrm>
      </p:grpSpPr>
      <p:sp>
        <p:nvSpPr>
          <p:cNvPr id="81" name="Google Shape;81;g8d92dd01dd_0_0:notes"/>
          <p:cNvSpPr>
            <a:spLocks noGrp="1" noRot="1" noChangeAspect="1"/>
          </p:cNvSpPr>
          <p:nvPr>
            <p:ph type="sldImg" idx="2"/>
          </p:nvPr>
        </p:nvSpPr>
        <p:spPr>
          <a:xfrm>
            <a:off x="381300" y="685800"/>
            <a:ext cx="6096000" cy="3429000"/>
          </a:xfrm>
          <a:custGeom>
            <a:avLst/>
            <a:gdLst/>
            <a:ahLst/>
            <a:cxnLst/>
            <a:rect l="l" t="t" r="r" b="b"/>
            <a:pathLst>
              <a:path w="120000" h="120000" extrusionOk="0">
                <a:moveTo>
                  <a:pt x="0" y="0"/>
                </a:moveTo>
                <a:lnTo>
                  <a:pt x="120000" y="0"/>
                </a:lnTo>
                <a:lnTo>
                  <a:pt x="120000" y="120000"/>
                </a:lnTo>
                <a:lnTo>
                  <a:pt x="0" y="120000"/>
                </a:lnTo>
                <a:close/>
              </a:path>
            </a:pathLst>
          </a:custGeom>
        </p:spPr>
      </p:sp>
      <p:sp>
        <p:nvSpPr>
          <p:cNvPr id="82" name="Google Shape;82;g8d92dd01dd_0_0:notes"/>
          <p:cNvSpPr txBox="1">
            <a:spLocks noGrp="1"/>
          </p:cNvSpPr>
          <p:nvPr>
            <p:ph type="body" idx="1"/>
          </p:nvPr>
        </p:nvSpPr>
        <p:spPr>
          <a:xfrm>
            <a:off x="685800" y="4343400"/>
            <a:ext cx="5486400" cy="4114800"/>
          </a:xfrm>
          <a:prstGeom prst="rect">
            <a:avLst/>
          </a:prstGeom>
        </p:spPr>
        <p:txBody>
          <a:bodyPr spcFirstLastPara="1" wrap="square" lIns="91425" tIns="91425" rIns="91425" bIns="91425" anchor="t" anchorCtr="0">
            <a:noAutofit/>
          </a:bodyPr>
          <a:lstStyle/>
          <a:p>
            <a:pPr marL="0" lvl="0" indent="0" algn="l" rtl="0">
              <a:spcBef>
                <a:spcPts val="0"/>
              </a:spcBef>
              <a:spcAft>
                <a:spcPts val="0"/>
              </a:spcAft>
              <a:buNone/>
            </a:pPr>
            <a:endParaRPr/>
          </a:p>
        </p:txBody>
      </p:sp>
    </p:spTree>
  </p:cSld>
  <p:clrMapOvr>
    <a:masterClrMapping/>
  </p:clrMapOvr>
</p:notes>
</file>

<file path=ppt/notesSlides/notesSlide7.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86"/>
        <p:cNvGrpSpPr/>
        <p:nvPr/>
      </p:nvGrpSpPr>
      <p:grpSpPr>
        <a:xfrm>
          <a:off x="0" y="0"/>
          <a:ext cx="0" cy="0"/>
          <a:chOff x="0" y="0"/>
          <a:chExt cx="0" cy="0"/>
        </a:xfrm>
      </p:grpSpPr>
      <p:sp>
        <p:nvSpPr>
          <p:cNvPr id="87" name="Google Shape;87;g8d92dd01dd_3_1:notes"/>
          <p:cNvSpPr>
            <a:spLocks noGrp="1" noRot="1" noChangeAspect="1"/>
          </p:cNvSpPr>
          <p:nvPr>
            <p:ph type="sldImg" idx="2"/>
          </p:nvPr>
        </p:nvSpPr>
        <p:spPr>
          <a:xfrm>
            <a:off x="381300" y="685800"/>
            <a:ext cx="6096000" cy="3429000"/>
          </a:xfrm>
          <a:custGeom>
            <a:avLst/>
            <a:gdLst/>
            <a:ahLst/>
            <a:cxnLst/>
            <a:rect l="l" t="t" r="r" b="b"/>
            <a:pathLst>
              <a:path w="120000" h="120000" extrusionOk="0">
                <a:moveTo>
                  <a:pt x="0" y="0"/>
                </a:moveTo>
                <a:lnTo>
                  <a:pt x="120000" y="0"/>
                </a:lnTo>
                <a:lnTo>
                  <a:pt x="120000" y="120000"/>
                </a:lnTo>
                <a:lnTo>
                  <a:pt x="0" y="120000"/>
                </a:lnTo>
                <a:close/>
              </a:path>
            </a:pathLst>
          </a:custGeom>
        </p:spPr>
      </p:sp>
      <p:sp>
        <p:nvSpPr>
          <p:cNvPr id="88" name="Google Shape;88;g8d92dd01dd_3_1:notes"/>
          <p:cNvSpPr txBox="1">
            <a:spLocks noGrp="1"/>
          </p:cNvSpPr>
          <p:nvPr>
            <p:ph type="body" idx="1"/>
          </p:nvPr>
        </p:nvSpPr>
        <p:spPr>
          <a:xfrm>
            <a:off x="685800" y="4343400"/>
            <a:ext cx="5486400" cy="4114800"/>
          </a:xfrm>
          <a:prstGeom prst="rect">
            <a:avLst/>
          </a:prstGeom>
        </p:spPr>
        <p:txBody>
          <a:bodyPr spcFirstLastPara="1" wrap="square" lIns="91425" tIns="91425" rIns="91425" bIns="91425" anchor="t" anchorCtr="0">
            <a:noAutofit/>
          </a:bodyPr>
          <a:lstStyle/>
          <a:p>
            <a:pPr marL="0" lvl="0" indent="0" algn="l" rtl="0">
              <a:spcBef>
                <a:spcPts val="0"/>
              </a:spcBef>
              <a:spcAft>
                <a:spcPts val="0"/>
              </a:spcAft>
              <a:buNone/>
            </a:pPr>
            <a:endParaRPr/>
          </a:p>
        </p:txBody>
      </p:sp>
    </p:spTree>
  </p:cSld>
  <p:clrMapOvr>
    <a:masterClrMapping/>
  </p:clrMapOvr>
</p:notes>
</file>

<file path=ppt/notesSlides/notesSlide8.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92"/>
        <p:cNvGrpSpPr/>
        <p:nvPr/>
      </p:nvGrpSpPr>
      <p:grpSpPr>
        <a:xfrm>
          <a:off x="0" y="0"/>
          <a:ext cx="0" cy="0"/>
          <a:chOff x="0" y="0"/>
          <a:chExt cx="0" cy="0"/>
        </a:xfrm>
      </p:grpSpPr>
      <p:sp>
        <p:nvSpPr>
          <p:cNvPr id="93" name="Google Shape;93;g8d92dd01dd_3_7:notes"/>
          <p:cNvSpPr>
            <a:spLocks noGrp="1" noRot="1" noChangeAspect="1"/>
          </p:cNvSpPr>
          <p:nvPr>
            <p:ph type="sldImg" idx="2"/>
          </p:nvPr>
        </p:nvSpPr>
        <p:spPr>
          <a:xfrm>
            <a:off x="381300" y="685800"/>
            <a:ext cx="6096000" cy="3429000"/>
          </a:xfrm>
          <a:custGeom>
            <a:avLst/>
            <a:gdLst/>
            <a:ahLst/>
            <a:cxnLst/>
            <a:rect l="l" t="t" r="r" b="b"/>
            <a:pathLst>
              <a:path w="120000" h="120000" extrusionOk="0">
                <a:moveTo>
                  <a:pt x="0" y="0"/>
                </a:moveTo>
                <a:lnTo>
                  <a:pt x="120000" y="0"/>
                </a:lnTo>
                <a:lnTo>
                  <a:pt x="120000" y="120000"/>
                </a:lnTo>
                <a:lnTo>
                  <a:pt x="0" y="120000"/>
                </a:lnTo>
                <a:close/>
              </a:path>
            </a:pathLst>
          </a:custGeom>
        </p:spPr>
      </p:sp>
      <p:sp>
        <p:nvSpPr>
          <p:cNvPr id="94" name="Google Shape;94;g8d92dd01dd_3_7:notes"/>
          <p:cNvSpPr txBox="1">
            <a:spLocks noGrp="1"/>
          </p:cNvSpPr>
          <p:nvPr>
            <p:ph type="body" idx="1"/>
          </p:nvPr>
        </p:nvSpPr>
        <p:spPr>
          <a:xfrm>
            <a:off x="685800" y="4343400"/>
            <a:ext cx="5486400" cy="4114800"/>
          </a:xfrm>
          <a:prstGeom prst="rect">
            <a:avLst/>
          </a:prstGeom>
        </p:spPr>
        <p:txBody>
          <a:bodyPr spcFirstLastPara="1" wrap="square" lIns="91425" tIns="91425" rIns="91425" bIns="91425" anchor="t" anchorCtr="0">
            <a:noAutofit/>
          </a:bodyPr>
          <a:lstStyle/>
          <a:p>
            <a:pPr marL="0" lvl="0" indent="0" algn="l" rtl="0">
              <a:spcBef>
                <a:spcPts val="0"/>
              </a:spcBef>
              <a:spcAft>
                <a:spcPts val="0"/>
              </a:spcAft>
              <a:buNone/>
            </a:pPr>
            <a:endParaRPr/>
          </a:p>
        </p:txBody>
      </p:sp>
    </p:spTree>
  </p:cSld>
  <p:clrMapOvr>
    <a:masterClrMapping/>
  </p:clrMapOvr>
</p:notes>
</file>

<file path=ppt/notesSlides/notesSlide9.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98"/>
        <p:cNvGrpSpPr/>
        <p:nvPr/>
      </p:nvGrpSpPr>
      <p:grpSpPr>
        <a:xfrm>
          <a:off x="0" y="0"/>
          <a:ext cx="0" cy="0"/>
          <a:chOff x="0" y="0"/>
          <a:chExt cx="0" cy="0"/>
        </a:xfrm>
      </p:grpSpPr>
      <p:sp>
        <p:nvSpPr>
          <p:cNvPr id="99" name="Google Shape;99;g8d92dd01dd_4_0:notes"/>
          <p:cNvSpPr>
            <a:spLocks noGrp="1" noRot="1" noChangeAspect="1"/>
          </p:cNvSpPr>
          <p:nvPr>
            <p:ph type="sldImg" idx="2"/>
          </p:nvPr>
        </p:nvSpPr>
        <p:spPr>
          <a:xfrm>
            <a:off x="381300" y="685800"/>
            <a:ext cx="6096000" cy="3429000"/>
          </a:xfrm>
          <a:custGeom>
            <a:avLst/>
            <a:gdLst/>
            <a:ahLst/>
            <a:cxnLst/>
            <a:rect l="l" t="t" r="r" b="b"/>
            <a:pathLst>
              <a:path w="120000" h="120000" extrusionOk="0">
                <a:moveTo>
                  <a:pt x="0" y="0"/>
                </a:moveTo>
                <a:lnTo>
                  <a:pt x="120000" y="0"/>
                </a:lnTo>
                <a:lnTo>
                  <a:pt x="120000" y="120000"/>
                </a:lnTo>
                <a:lnTo>
                  <a:pt x="0" y="120000"/>
                </a:lnTo>
                <a:close/>
              </a:path>
            </a:pathLst>
          </a:custGeom>
        </p:spPr>
      </p:sp>
      <p:sp>
        <p:nvSpPr>
          <p:cNvPr id="100" name="Google Shape;100;g8d92dd01dd_4_0:notes"/>
          <p:cNvSpPr txBox="1">
            <a:spLocks noGrp="1"/>
          </p:cNvSpPr>
          <p:nvPr>
            <p:ph type="body" idx="1"/>
          </p:nvPr>
        </p:nvSpPr>
        <p:spPr>
          <a:xfrm>
            <a:off x="685800" y="4343400"/>
            <a:ext cx="5486400" cy="4114800"/>
          </a:xfrm>
          <a:prstGeom prst="rect">
            <a:avLst/>
          </a:prstGeom>
        </p:spPr>
        <p:txBody>
          <a:bodyPr spcFirstLastPara="1" wrap="square" lIns="91425" tIns="91425" rIns="91425" bIns="91425" anchor="t" anchorCtr="0">
            <a:noAutofit/>
          </a:bodyPr>
          <a:lstStyle/>
          <a:p>
            <a:pPr marL="0" lvl="0" indent="0" algn="l" rtl="0">
              <a:spcBef>
                <a:spcPts val="0"/>
              </a:spcBef>
              <a:spcAft>
                <a:spcPts val="0"/>
              </a:spcAft>
              <a:buNone/>
            </a:pPr>
            <a:endParaRPr/>
          </a:p>
        </p:txBody>
      </p:sp>
    </p:spTree>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matchingName="Title slide" type="title">
  <p:cSld name="TITLE">
    <p:spTree>
      <p:nvGrpSpPr>
        <p:cNvPr id="1" name="Shape 9"/>
        <p:cNvGrpSpPr/>
        <p:nvPr/>
      </p:nvGrpSpPr>
      <p:grpSpPr>
        <a:xfrm>
          <a:off x="0" y="0"/>
          <a:ext cx="0" cy="0"/>
          <a:chOff x="0" y="0"/>
          <a:chExt cx="0" cy="0"/>
        </a:xfrm>
      </p:grpSpPr>
      <p:sp>
        <p:nvSpPr>
          <p:cNvPr id="10" name="Google Shape;10;p2"/>
          <p:cNvSpPr txBox="1">
            <a:spLocks noGrp="1"/>
          </p:cNvSpPr>
          <p:nvPr>
            <p:ph type="ctrTitle"/>
          </p:nvPr>
        </p:nvSpPr>
        <p:spPr>
          <a:xfrm>
            <a:off x="311708" y="744575"/>
            <a:ext cx="8520600" cy="2052600"/>
          </a:xfrm>
          <a:prstGeom prst="rect">
            <a:avLst/>
          </a:prstGeom>
        </p:spPr>
        <p:txBody>
          <a:bodyPr spcFirstLastPara="1" wrap="square" lIns="91425" tIns="91425" rIns="91425" bIns="91425" anchor="b" anchorCtr="0">
            <a:noAutofit/>
          </a:bodyPr>
          <a:lstStyle>
            <a:lvl1pPr lvl="0" algn="ctr">
              <a:spcBef>
                <a:spcPts val="0"/>
              </a:spcBef>
              <a:spcAft>
                <a:spcPts val="0"/>
              </a:spcAft>
              <a:buSzPts val="5200"/>
              <a:buNone/>
              <a:defRPr sz="5200"/>
            </a:lvl1pPr>
            <a:lvl2pPr lvl="1" algn="ctr">
              <a:spcBef>
                <a:spcPts val="0"/>
              </a:spcBef>
              <a:spcAft>
                <a:spcPts val="0"/>
              </a:spcAft>
              <a:buSzPts val="5200"/>
              <a:buNone/>
              <a:defRPr sz="5200"/>
            </a:lvl2pPr>
            <a:lvl3pPr lvl="2" algn="ctr">
              <a:spcBef>
                <a:spcPts val="0"/>
              </a:spcBef>
              <a:spcAft>
                <a:spcPts val="0"/>
              </a:spcAft>
              <a:buSzPts val="5200"/>
              <a:buNone/>
              <a:defRPr sz="5200"/>
            </a:lvl3pPr>
            <a:lvl4pPr lvl="3" algn="ctr">
              <a:spcBef>
                <a:spcPts val="0"/>
              </a:spcBef>
              <a:spcAft>
                <a:spcPts val="0"/>
              </a:spcAft>
              <a:buSzPts val="5200"/>
              <a:buNone/>
              <a:defRPr sz="5200"/>
            </a:lvl4pPr>
            <a:lvl5pPr lvl="4" algn="ctr">
              <a:spcBef>
                <a:spcPts val="0"/>
              </a:spcBef>
              <a:spcAft>
                <a:spcPts val="0"/>
              </a:spcAft>
              <a:buSzPts val="5200"/>
              <a:buNone/>
              <a:defRPr sz="5200"/>
            </a:lvl5pPr>
            <a:lvl6pPr lvl="5" algn="ctr">
              <a:spcBef>
                <a:spcPts val="0"/>
              </a:spcBef>
              <a:spcAft>
                <a:spcPts val="0"/>
              </a:spcAft>
              <a:buSzPts val="5200"/>
              <a:buNone/>
              <a:defRPr sz="5200"/>
            </a:lvl6pPr>
            <a:lvl7pPr lvl="6" algn="ctr">
              <a:spcBef>
                <a:spcPts val="0"/>
              </a:spcBef>
              <a:spcAft>
                <a:spcPts val="0"/>
              </a:spcAft>
              <a:buSzPts val="5200"/>
              <a:buNone/>
              <a:defRPr sz="5200"/>
            </a:lvl7pPr>
            <a:lvl8pPr lvl="7" algn="ctr">
              <a:spcBef>
                <a:spcPts val="0"/>
              </a:spcBef>
              <a:spcAft>
                <a:spcPts val="0"/>
              </a:spcAft>
              <a:buSzPts val="5200"/>
              <a:buNone/>
              <a:defRPr sz="5200"/>
            </a:lvl8pPr>
            <a:lvl9pPr lvl="8" algn="ctr">
              <a:spcBef>
                <a:spcPts val="0"/>
              </a:spcBef>
              <a:spcAft>
                <a:spcPts val="0"/>
              </a:spcAft>
              <a:buSzPts val="5200"/>
              <a:buNone/>
              <a:defRPr sz="5200"/>
            </a:lvl9pPr>
          </a:lstStyle>
          <a:p>
            <a:endParaRPr/>
          </a:p>
        </p:txBody>
      </p:sp>
      <p:sp>
        <p:nvSpPr>
          <p:cNvPr id="11" name="Google Shape;11;p2"/>
          <p:cNvSpPr txBox="1">
            <a:spLocks noGrp="1"/>
          </p:cNvSpPr>
          <p:nvPr>
            <p:ph type="subTitle" idx="1"/>
          </p:nvPr>
        </p:nvSpPr>
        <p:spPr>
          <a:xfrm>
            <a:off x="311700" y="2834125"/>
            <a:ext cx="8520600" cy="792600"/>
          </a:xfrm>
          <a:prstGeom prst="rect">
            <a:avLst/>
          </a:prstGeom>
        </p:spPr>
        <p:txBody>
          <a:bodyPr spcFirstLastPara="1" wrap="square" lIns="91425" tIns="91425" rIns="91425" bIns="91425" anchor="t" anchorCtr="0">
            <a:noAutofit/>
          </a:bodyPr>
          <a:lstStyle>
            <a:lvl1pPr lvl="0" algn="ctr">
              <a:lnSpc>
                <a:spcPct val="100000"/>
              </a:lnSpc>
              <a:spcBef>
                <a:spcPts val="0"/>
              </a:spcBef>
              <a:spcAft>
                <a:spcPts val="0"/>
              </a:spcAft>
              <a:buSzPts val="2800"/>
              <a:buNone/>
              <a:defRPr sz="2800"/>
            </a:lvl1pPr>
            <a:lvl2pPr lvl="1" algn="ctr">
              <a:lnSpc>
                <a:spcPct val="100000"/>
              </a:lnSpc>
              <a:spcBef>
                <a:spcPts val="0"/>
              </a:spcBef>
              <a:spcAft>
                <a:spcPts val="0"/>
              </a:spcAft>
              <a:buSzPts val="2800"/>
              <a:buNone/>
              <a:defRPr sz="2800"/>
            </a:lvl2pPr>
            <a:lvl3pPr lvl="2" algn="ctr">
              <a:lnSpc>
                <a:spcPct val="100000"/>
              </a:lnSpc>
              <a:spcBef>
                <a:spcPts val="0"/>
              </a:spcBef>
              <a:spcAft>
                <a:spcPts val="0"/>
              </a:spcAft>
              <a:buSzPts val="2800"/>
              <a:buNone/>
              <a:defRPr sz="2800"/>
            </a:lvl3pPr>
            <a:lvl4pPr lvl="3" algn="ctr">
              <a:lnSpc>
                <a:spcPct val="100000"/>
              </a:lnSpc>
              <a:spcBef>
                <a:spcPts val="0"/>
              </a:spcBef>
              <a:spcAft>
                <a:spcPts val="0"/>
              </a:spcAft>
              <a:buSzPts val="2800"/>
              <a:buNone/>
              <a:defRPr sz="2800"/>
            </a:lvl4pPr>
            <a:lvl5pPr lvl="4" algn="ctr">
              <a:lnSpc>
                <a:spcPct val="100000"/>
              </a:lnSpc>
              <a:spcBef>
                <a:spcPts val="0"/>
              </a:spcBef>
              <a:spcAft>
                <a:spcPts val="0"/>
              </a:spcAft>
              <a:buSzPts val="2800"/>
              <a:buNone/>
              <a:defRPr sz="2800"/>
            </a:lvl5pPr>
            <a:lvl6pPr lvl="5" algn="ctr">
              <a:lnSpc>
                <a:spcPct val="100000"/>
              </a:lnSpc>
              <a:spcBef>
                <a:spcPts val="0"/>
              </a:spcBef>
              <a:spcAft>
                <a:spcPts val="0"/>
              </a:spcAft>
              <a:buSzPts val="2800"/>
              <a:buNone/>
              <a:defRPr sz="2800"/>
            </a:lvl6pPr>
            <a:lvl7pPr lvl="6" algn="ctr">
              <a:lnSpc>
                <a:spcPct val="100000"/>
              </a:lnSpc>
              <a:spcBef>
                <a:spcPts val="0"/>
              </a:spcBef>
              <a:spcAft>
                <a:spcPts val="0"/>
              </a:spcAft>
              <a:buSzPts val="2800"/>
              <a:buNone/>
              <a:defRPr sz="2800"/>
            </a:lvl7pPr>
            <a:lvl8pPr lvl="7" algn="ctr">
              <a:lnSpc>
                <a:spcPct val="100000"/>
              </a:lnSpc>
              <a:spcBef>
                <a:spcPts val="0"/>
              </a:spcBef>
              <a:spcAft>
                <a:spcPts val="0"/>
              </a:spcAft>
              <a:buSzPts val="2800"/>
              <a:buNone/>
              <a:defRPr sz="2800"/>
            </a:lvl8pPr>
            <a:lvl9pPr lvl="8" algn="ctr">
              <a:lnSpc>
                <a:spcPct val="100000"/>
              </a:lnSpc>
              <a:spcBef>
                <a:spcPts val="0"/>
              </a:spcBef>
              <a:spcAft>
                <a:spcPts val="0"/>
              </a:spcAft>
              <a:buSzPts val="2800"/>
              <a:buNone/>
              <a:defRPr sz="2800"/>
            </a:lvl9pPr>
          </a:lstStyle>
          <a:p>
            <a:endParaRPr/>
          </a:p>
        </p:txBody>
      </p:sp>
      <p:sp>
        <p:nvSpPr>
          <p:cNvPr id="12" name="Google Shape;12;p2"/>
          <p:cNvSpPr txBox="1">
            <a:spLocks noGrp="1"/>
          </p:cNvSpPr>
          <p:nvPr>
            <p:ph type="sldNum" idx="12"/>
          </p:nvPr>
        </p:nvSpPr>
        <p:spPr>
          <a:xfrm>
            <a:off x="8472458" y="4663217"/>
            <a:ext cx="548700" cy="393600"/>
          </a:xfrm>
          <a:prstGeom prst="rect">
            <a:avLst/>
          </a:prstGeom>
        </p:spPr>
        <p:txBody>
          <a:bodyPr spcFirstLastPara="1" wrap="square" lIns="91425" tIns="91425" rIns="91425" bIns="91425" anchor="ctr" anchorCtr="0">
            <a:no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marL="0" lvl="0" indent="0" algn="r" rtl="0">
              <a:spcBef>
                <a:spcPts val="0"/>
              </a:spcBef>
              <a:spcAft>
                <a:spcPts val="0"/>
              </a:spcAft>
              <a:buNone/>
            </a:pPr>
            <a:fld id="{00000000-1234-1234-1234-123412341234}" type="slidenum">
              <a:rPr lang="de"/>
              <a:t>‹#›</a:t>
            </a:fld>
            <a:endParaRPr/>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matchingName="Big number">
  <p:cSld name="BIG_NUMBER">
    <p:spTree>
      <p:nvGrpSpPr>
        <p:cNvPr id="1" name="Shape 44"/>
        <p:cNvGrpSpPr/>
        <p:nvPr/>
      </p:nvGrpSpPr>
      <p:grpSpPr>
        <a:xfrm>
          <a:off x="0" y="0"/>
          <a:ext cx="0" cy="0"/>
          <a:chOff x="0" y="0"/>
          <a:chExt cx="0" cy="0"/>
        </a:xfrm>
      </p:grpSpPr>
      <p:sp>
        <p:nvSpPr>
          <p:cNvPr id="45" name="Google Shape;45;p11"/>
          <p:cNvSpPr txBox="1">
            <a:spLocks noGrp="1"/>
          </p:cNvSpPr>
          <p:nvPr>
            <p:ph type="title" hasCustomPrompt="1"/>
          </p:nvPr>
        </p:nvSpPr>
        <p:spPr>
          <a:xfrm>
            <a:off x="311700" y="1106125"/>
            <a:ext cx="8520600" cy="1963500"/>
          </a:xfrm>
          <a:prstGeom prst="rect">
            <a:avLst/>
          </a:prstGeom>
        </p:spPr>
        <p:txBody>
          <a:bodyPr spcFirstLastPara="1" wrap="square" lIns="91425" tIns="91425" rIns="91425" bIns="91425" anchor="b" anchorCtr="0">
            <a:noAutofit/>
          </a:bodyPr>
          <a:lstStyle>
            <a:lvl1pPr lvl="0" algn="ctr">
              <a:spcBef>
                <a:spcPts val="0"/>
              </a:spcBef>
              <a:spcAft>
                <a:spcPts val="0"/>
              </a:spcAft>
              <a:buSzPts val="12000"/>
              <a:buNone/>
              <a:defRPr sz="12000"/>
            </a:lvl1pPr>
            <a:lvl2pPr lvl="1" algn="ctr">
              <a:spcBef>
                <a:spcPts val="0"/>
              </a:spcBef>
              <a:spcAft>
                <a:spcPts val="0"/>
              </a:spcAft>
              <a:buSzPts val="12000"/>
              <a:buNone/>
              <a:defRPr sz="12000"/>
            </a:lvl2pPr>
            <a:lvl3pPr lvl="2" algn="ctr">
              <a:spcBef>
                <a:spcPts val="0"/>
              </a:spcBef>
              <a:spcAft>
                <a:spcPts val="0"/>
              </a:spcAft>
              <a:buSzPts val="12000"/>
              <a:buNone/>
              <a:defRPr sz="12000"/>
            </a:lvl3pPr>
            <a:lvl4pPr lvl="3" algn="ctr">
              <a:spcBef>
                <a:spcPts val="0"/>
              </a:spcBef>
              <a:spcAft>
                <a:spcPts val="0"/>
              </a:spcAft>
              <a:buSzPts val="12000"/>
              <a:buNone/>
              <a:defRPr sz="12000"/>
            </a:lvl4pPr>
            <a:lvl5pPr lvl="4" algn="ctr">
              <a:spcBef>
                <a:spcPts val="0"/>
              </a:spcBef>
              <a:spcAft>
                <a:spcPts val="0"/>
              </a:spcAft>
              <a:buSzPts val="12000"/>
              <a:buNone/>
              <a:defRPr sz="12000"/>
            </a:lvl5pPr>
            <a:lvl6pPr lvl="5" algn="ctr">
              <a:spcBef>
                <a:spcPts val="0"/>
              </a:spcBef>
              <a:spcAft>
                <a:spcPts val="0"/>
              </a:spcAft>
              <a:buSzPts val="12000"/>
              <a:buNone/>
              <a:defRPr sz="12000"/>
            </a:lvl6pPr>
            <a:lvl7pPr lvl="6" algn="ctr">
              <a:spcBef>
                <a:spcPts val="0"/>
              </a:spcBef>
              <a:spcAft>
                <a:spcPts val="0"/>
              </a:spcAft>
              <a:buSzPts val="12000"/>
              <a:buNone/>
              <a:defRPr sz="12000"/>
            </a:lvl7pPr>
            <a:lvl8pPr lvl="7" algn="ctr">
              <a:spcBef>
                <a:spcPts val="0"/>
              </a:spcBef>
              <a:spcAft>
                <a:spcPts val="0"/>
              </a:spcAft>
              <a:buSzPts val="12000"/>
              <a:buNone/>
              <a:defRPr sz="12000"/>
            </a:lvl8pPr>
            <a:lvl9pPr lvl="8" algn="ctr">
              <a:spcBef>
                <a:spcPts val="0"/>
              </a:spcBef>
              <a:spcAft>
                <a:spcPts val="0"/>
              </a:spcAft>
              <a:buSzPts val="12000"/>
              <a:buNone/>
              <a:defRPr sz="12000"/>
            </a:lvl9pPr>
          </a:lstStyle>
          <a:p>
            <a:r>
              <a:t>xx%</a:t>
            </a:r>
          </a:p>
        </p:txBody>
      </p:sp>
      <p:sp>
        <p:nvSpPr>
          <p:cNvPr id="46" name="Google Shape;46;p11"/>
          <p:cNvSpPr txBox="1">
            <a:spLocks noGrp="1"/>
          </p:cNvSpPr>
          <p:nvPr>
            <p:ph type="body" idx="1"/>
          </p:nvPr>
        </p:nvSpPr>
        <p:spPr>
          <a:xfrm>
            <a:off x="311700" y="3152225"/>
            <a:ext cx="8520600" cy="1300800"/>
          </a:xfrm>
          <a:prstGeom prst="rect">
            <a:avLst/>
          </a:prstGeom>
        </p:spPr>
        <p:txBody>
          <a:bodyPr spcFirstLastPara="1" wrap="square" lIns="91425" tIns="91425" rIns="91425" bIns="91425" anchor="t" anchorCtr="0">
            <a:noAutofit/>
          </a:bodyPr>
          <a:lstStyle>
            <a:lvl1pPr marL="457200" lvl="0" indent="-342900" algn="ctr">
              <a:spcBef>
                <a:spcPts val="0"/>
              </a:spcBef>
              <a:spcAft>
                <a:spcPts val="0"/>
              </a:spcAft>
              <a:buSzPts val="1800"/>
              <a:buChar char="●"/>
              <a:defRPr/>
            </a:lvl1pPr>
            <a:lvl2pPr marL="914400" lvl="1" indent="-317500" algn="ctr">
              <a:spcBef>
                <a:spcPts val="1600"/>
              </a:spcBef>
              <a:spcAft>
                <a:spcPts val="0"/>
              </a:spcAft>
              <a:buSzPts val="1400"/>
              <a:buChar char="○"/>
              <a:defRPr/>
            </a:lvl2pPr>
            <a:lvl3pPr marL="1371600" lvl="2" indent="-317500" algn="ctr">
              <a:spcBef>
                <a:spcPts val="1600"/>
              </a:spcBef>
              <a:spcAft>
                <a:spcPts val="0"/>
              </a:spcAft>
              <a:buSzPts val="1400"/>
              <a:buChar char="■"/>
              <a:defRPr/>
            </a:lvl3pPr>
            <a:lvl4pPr marL="1828800" lvl="3" indent="-317500" algn="ctr">
              <a:spcBef>
                <a:spcPts val="1600"/>
              </a:spcBef>
              <a:spcAft>
                <a:spcPts val="0"/>
              </a:spcAft>
              <a:buSzPts val="1400"/>
              <a:buChar char="●"/>
              <a:defRPr/>
            </a:lvl4pPr>
            <a:lvl5pPr marL="2286000" lvl="4" indent="-317500" algn="ctr">
              <a:spcBef>
                <a:spcPts val="1600"/>
              </a:spcBef>
              <a:spcAft>
                <a:spcPts val="0"/>
              </a:spcAft>
              <a:buSzPts val="1400"/>
              <a:buChar char="○"/>
              <a:defRPr/>
            </a:lvl5pPr>
            <a:lvl6pPr marL="2743200" lvl="5" indent="-317500" algn="ctr">
              <a:spcBef>
                <a:spcPts val="1600"/>
              </a:spcBef>
              <a:spcAft>
                <a:spcPts val="0"/>
              </a:spcAft>
              <a:buSzPts val="1400"/>
              <a:buChar char="■"/>
              <a:defRPr/>
            </a:lvl6pPr>
            <a:lvl7pPr marL="3200400" lvl="6" indent="-317500" algn="ctr">
              <a:spcBef>
                <a:spcPts val="1600"/>
              </a:spcBef>
              <a:spcAft>
                <a:spcPts val="0"/>
              </a:spcAft>
              <a:buSzPts val="1400"/>
              <a:buChar char="●"/>
              <a:defRPr/>
            </a:lvl7pPr>
            <a:lvl8pPr marL="3657600" lvl="7" indent="-317500" algn="ctr">
              <a:spcBef>
                <a:spcPts val="1600"/>
              </a:spcBef>
              <a:spcAft>
                <a:spcPts val="0"/>
              </a:spcAft>
              <a:buSzPts val="1400"/>
              <a:buChar char="○"/>
              <a:defRPr/>
            </a:lvl8pPr>
            <a:lvl9pPr marL="4114800" lvl="8" indent="-317500" algn="ctr">
              <a:spcBef>
                <a:spcPts val="1600"/>
              </a:spcBef>
              <a:spcAft>
                <a:spcPts val="1600"/>
              </a:spcAft>
              <a:buSzPts val="1400"/>
              <a:buChar char="■"/>
              <a:defRPr/>
            </a:lvl9pPr>
          </a:lstStyle>
          <a:p>
            <a:endParaRPr/>
          </a:p>
        </p:txBody>
      </p:sp>
      <p:sp>
        <p:nvSpPr>
          <p:cNvPr id="47" name="Google Shape;47;p11"/>
          <p:cNvSpPr txBox="1">
            <a:spLocks noGrp="1"/>
          </p:cNvSpPr>
          <p:nvPr>
            <p:ph type="sldNum" idx="12"/>
          </p:nvPr>
        </p:nvSpPr>
        <p:spPr>
          <a:xfrm>
            <a:off x="8472458" y="4663217"/>
            <a:ext cx="548700" cy="393600"/>
          </a:xfrm>
          <a:prstGeom prst="rect">
            <a:avLst/>
          </a:prstGeom>
        </p:spPr>
        <p:txBody>
          <a:bodyPr spcFirstLastPara="1" wrap="square" lIns="91425" tIns="91425" rIns="91425" bIns="91425" anchor="ctr" anchorCtr="0">
            <a:no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marL="0" lvl="0" indent="0" algn="r" rtl="0">
              <a:spcBef>
                <a:spcPts val="0"/>
              </a:spcBef>
              <a:spcAft>
                <a:spcPts val="0"/>
              </a:spcAft>
              <a:buNone/>
            </a:pPr>
            <a:fld id="{00000000-1234-1234-1234-123412341234}" type="slidenum">
              <a:rPr lang="de"/>
              <a:t>‹#›</a:t>
            </a:fld>
            <a:endParaRPr/>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matchingName="Blank" type="blank">
  <p:cSld name="BLANK">
    <p:spTree>
      <p:nvGrpSpPr>
        <p:cNvPr id="1" name="Shape 48"/>
        <p:cNvGrpSpPr/>
        <p:nvPr/>
      </p:nvGrpSpPr>
      <p:grpSpPr>
        <a:xfrm>
          <a:off x="0" y="0"/>
          <a:ext cx="0" cy="0"/>
          <a:chOff x="0" y="0"/>
          <a:chExt cx="0" cy="0"/>
        </a:xfrm>
      </p:grpSpPr>
      <p:sp>
        <p:nvSpPr>
          <p:cNvPr id="49" name="Google Shape;49;p12"/>
          <p:cNvSpPr txBox="1">
            <a:spLocks noGrp="1"/>
          </p:cNvSpPr>
          <p:nvPr>
            <p:ph type="sldNum" idx="12"/>
          </p:nvPr>
        </p:nvSpPr>
        <p:spPr>
          <a:xfrm>
            <a:off x="8472458" y="4663217"/>
            <a:ext cx="548700" cy="393600"/>
          </a:xfrm>
          <a:prstGeom prst="rect">
            <a:avLst/>
          </a:prstGeom>
        </p:spPr>
        <p:txBody>
          <a:bodyPr spcFirstLastPara="1" wrap="square" lIns="91425" tIns="91425" rIns="91425" bIns="91425" anchor="ctr" anchorCtr="0">
            <a:no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marL="0" lvl="0" indent="0" algn="r" rtl="0">
              <a:spcBef>
                <a:spcPts val="0"/>
              </a:spcBef>
              <a:spcAft>
                <a:spcPts val="0"/>
              </a:spcAft>
              <a:buNone/>
            </a:pPr>
            <a:fld id="{00000000-1234-1234-1234-123412341234}" type="slidenum">
              <a:rPr lang="de"/>
              <a:t>‹#›</a:t>
            </a:fld>
            <a:endParaRPr/>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matchingName="Section header" type="secHead">
  <p:cSld name="SECTION_HEADER">
    <p:spTree>
      <p:nvGrpSpPr>
        <p:cNvPr id="1" name="Shape 13"/>
        <p:cNvGrpSpPr/>
        <p:nvPr/>
      </p:nvGrpSpPr>
      <p:grpSpPr>
        <a:xfrm>
          <a:off x="0" y="0"/>
          <a:ext cx="0" cy="0"/>
          <a:chOff x="0" y="0"/>
          <a:chExt cx="0" cy="0"/>
        </a:xfrm>
      </p:grpSpPr>
      <p:sp>
        <p:nvSpPr>
          <p:cNvPr id="14" name="Google Shape;14;p3"/>
          <p:cNvSpPr txBox="1">
            <a:spLocks noGrp="1"/>
          </p:cNvSpPr>
          <p:nvPr>
            <p:ph type="title"/>
          </p:nvPr>
        </p:nvSpPr>
        <p:spPr>
          <a:xfrm>
            <a:off x="311700" y="2150850"/>
            <a:ext cx="8520600" cy="841800"/>
          </a:xfrm>
          <a:prstGeom prst="rect">
            <a:avLst/>
          </a:prstGeom>
        </p:spPr>
        <p:txBody>
          <a:bodyPr spcFirstLastPara="1" wrap="square" lIns="91425" tIns="91425" rIns="91425" bIns="91425" anchor="ctr" anchorCtr="0">
            <a:noAutofit/>
          </a:bodyPr>
          <a:lstStyle>
            <a:lvl1pPr lvl="0" algn="ctr">
              <a:spcBef>
                <a:spcPts val="0"/>
              </a:spcBef>
              <a:spcAft>
                <a:spcPts val="0"/>
              </a:spcAft>
              <a:buSzPts val="3600"/>
              <a:buNone/>
              <a:defRPr sz="3600"/>
            </a:lvl1pPr>
            <a:lvl2pPr lvl="1" algn="ctr">
              <a:spcBef>
                <a:spcPts val="0"/>
              </a:spcBef>
              <a:spcAft>
                <a:spcPts val="0"/>
              </a:spcAft>
              <a:buSzPts val="3600"/>
              <a:buNone/>
              <a:defRPr sz="3600"/>
            </a:lvl2pPr>
            <a:lvl3pPr lvl="2" algn="ctr">
              <a:spcBef>
                <a:spcPts val="0"/>
              </a:spcBef>
              <a:spcAft>
                <a:spcPts val="0"/>
              </a:spcAft>
              <a:buSzPts val="3600"/>
              <a:buNone/>
              <a:defRPr sz="3600"/>
            </a:lvl3pPr>
            <a:lvl4pPr lvl="3" algn="ctr">
              <a:spcBef>
                <a:spcPts val="0"/>
              </a:spcBef>
              <a:spcAft>
                <a:spcPts val="0"/>
              </a:spcAft>
              <a:buSzPts val="3600"/>
              <a:buNone/>
              <a:defRPr sz="3600"/>
            </a:lvl4pPr>
            <a:lvl5pPr lvl="4" algn="ctr">
              <a:spcBef>
                <a:spcPts val="0"/>
              </a:spcBef>
              <a:spcAft>
                <a:spcPts val="0"/>
              </a:spcAft>
              <a:buSzPts val="3600"/>
              <a:buNone/>
              <a:defRPr sz="3600"/>
            </a:lvl5pPr>
            <a:lvl6pPr lvl="5" algn="ctr">
              <a:spcBef>
                <a:spcPts val="0"/>
              </a:spcBef>
              <a:spcAft>
                <a:spcPts val="0"/>
              </a:spcAft>
              <a:buSzPts val="3600"/>
              <a:buNone/>
              <a:defRPr sz="3600"/>
            </a:lvl6pPr>
            <a:lvl7pPr lvl="6" algn="ctr">
              <a:spcBef>
                <a:spcPts val="0"/>
              </a:spcBef>
              <a:spcAft>
                <a:spcPts val="0"/>
              </a:spcAft>
              <a:buSzPts val="3600"/>
              <a:buNone/>
              <a:defRPr sz="3600"/>
            </a:lvl7pPr>
            <a:lvl8pPr lvl="7" algn="ctr">
              <a:spcBef>
                <a:spcPts val="0"/>
              </a:spcBef>
              <a:spcAft>
                <a:spcPts val="0"/>
              </a:spcAft>
              <a:buSzPts val="3600"/>
              <a:buNone/>
              <a:defRPr sz="3600"/>
            </a:lvl8pPr>
            <a:lvl9pPr lvl="8" algn="ctr">
              <a:spcBef>
                <a:spcPts val="0"/>
              </a:spcBef>
              <a:spcAft>
                <a:spcPts val="0"/>
              </a:spcAft>
              <a:buSzPts val="3600"/>
              <a:buNone/>
              <a:defRPr sz="3600"/>
            </a:lvl9pPr>
          </a:lstStyle>
          <a:p>
            <a:endParaRPr/>
          </a:p>
        </p:txBody>
      </p:sp>
      <p:sp>
        <p:nvSpPr>
          <p:cNvPr id="15" name="Google Shape;15;p3"/>
          <p:cNvSpPr txBox="1">
            <a:spLocks noGrp="1"/>
          </p:cNvSpPr>
          <p:nvPr>
            <p:ph type="sldNum" idx="12"/>
          </p:nvPr>
        </p:nvSpPr>
        <p:spPr>
          <a:xfrm>
            <a:off x="8472458" y="4663217"/>
            <a:ext cx="548700" cy="393600"/>
          </a:xfrm>
          <a:prstGeom prst="rect">
            <a:avLst/>
          </a:prstGeom>
        </p:spPr>
        <p:txBody>
          <a:bodyPr spcFirstLastPara="1" wrap="square" lIns="91425" tIns="91425" rIns="91425" bIns="91425" anchor="ctr" anchorCtr="0">
            <a:no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marL="0" lvl="0" indent="0" algn="r" rtl="0">
              <a:spcBef>
                <a:spcPts val="0"/>
              </a:spcBef>
              <a:spcAft>
                <a:spcPts val="0"/>
              </a:spcAft>
              <a:buNone/>
            </a:pPr>
            <a:fld id="{00000000-1234-1234-1234-123412341234}" type="slidenum">
              <a:rPr lang="de"/>
              <a:t>‹#›</a:t>
            </a:fld>
            <a:endParaRPr/>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matchingName="Title and body" type="tx">
  <p:cSld name="TITLE_AND_BODY">
    <p:spTree>
      <p:nvGrpSpPr>
        <p:cNvPr id="1" name="Shape 16"/>
        <p:cNvGrpSpPr/>
        <p:nvPr/>
      </p:nvGrpSpPr>
      <p:grpSpPr>
        <a:xfrm>
          <a:off x="0" y="0"/>
          <a:ext cx="0" cy="0"/>
          <a:chOff x="0" y="0"/>
          <a:chExt cx="0" cy="0"/>
        </a:xfrm>
      </p:grpSpPr>
      <p:sp>
        <p:nvSpPr>
          <p:cNvPr id="17" name="Google Shape;17;p4"/>
          <p:cNvSpPr txBox="1">
            <a:spLocks noGrp="1"/>
          </p:cNvSpPr>
          <p:nvPr>
            <p:ph type="title"/>
          </p:nvPr>
        </p:nvSpPr>
        <p:spPr>
          <a:xfrm>
            <a:off x="311700" y="445025"/>
            <a:ext cx="8520600" cy="572700"/>
          </a:xfrm>
          <a:prstGeom prst="rect">
            <a:avLst/>
          </a:prstGeom>
        </p:spPr>
        <p:txBody>
          <a:bodyPr spcFirstLastPara="1" wrap="square" lIns="91425" tIns="91425" rIns="91425" bIns="91425" anchor="t" anchorCtr="0">
            <a:noAutofit/>
          </a:bodyPr>
          <a:lstStyle>
            <a:lvl1pPr lvl="0">
              <a:spcBef>
                <a:spcPts val="0"/>
              </a:spcBef>
              <a:spcAft>
                <a:spcPts val="0"/>
              </a:spcAft>
              <a:buSzPts val="2800"/>
              <a:buNone/>
              <a:defRPr/>
            </a:lvl1pPr>
            <a:lvl2pPr lvl="1">
              <a:spcBef>
                <a:spcPts val="0"/>
              </a:spcBef>
              <a:spcAft>
                <a:spcPts val="0"/>
              </a:spcAft>
              <a:buSzPts val="2800"/>
              <a:buNone/>
              <a:defRPr/>
            </a:lvl2pPr>
            <a:lvl3pPr lvl="2">
              <a:spcBef>
                <a:spcPts val="0"/>
              </a:spcBef>
              <a:spcAft>
                <a:spcPts val="0"/>
              </a:spcAft>
              <a:buSzPts val="2800"/>
              <a:buNone/>
              <a:defRPr/>
            </a:lvl3pPr>
            <a:lvl4pPr lvl="3">
              <a:spcBef>
                <a:spcPts val="0"/>
              </a:spcBef>
              <a:spcAft>
                <a:spcPts val="0"/>
              </a:spcAft>
              <a:buSzPts val="2800"/>
              <a:buNone/>
              <a:defRPr/>
            </a:lvl4pPr>
            <a:lvl5pPr lvl="4">
              <a:spcBef>
                <a:spcPts val="0"/>
              </a:spcBef>
              <a:spcAft>
                <a:spcPts val="0"/>
              </a:spcAft>
              <a:buSzPts val="2800"/>
              <a:buNone/>
              <a:defRPr/>
            </a:lvl5pPr>
            <a:lvl6pPr lvl="5">
              <a:spcBef>
                <a:spcPts val="0"/>
              </a:spcBef>
              <a:spcAft>
                <a:spcPts val="0"/>
              </a:spcAft>
              <a:buSzPts val="2800"/>
              <a:buNone/>
              <a:defRPr/>
            </a:lvl6pPr>
            <a:lvl7pPr lvl="6">
              <a:spcBef>
                <a:spcPts val="0"/>
              </a:spcBef>
              <a:spcAft>
                <a:spcPts val="0"/>
              </a:spcAft>
              <a:buSzPts val="2800"/>
              <a:buNone/>
              <a:defRPr/>
            </a:lvl7pPr>
            <a:lvl8pPr lvl="7">
              <a:spcBef>
                <a:spcPts val="0"/>
              </a:spcBef>
              <a:spcAft>
                <a:spcPts val="0"/>
              </a:spcAft>
              <a:buSzPts val="2800"/>
              <a:buNone/>
              <a:defRPr/>
            </a:lvl8pPr>
            <a:lvl9pPr lvl="8">
              <a:spcBef>
                <a:spcPts val="0"/>
              </a:spcBef>
              <a:spcAft>
                <a:spcPts val="0"/>
              </a:spcAft>
              <a:buSzPts val="2800"/>
              <a:buNone/>
              <a:defRPr/>
            </a:lvl9pPr>
          </a:lstStyle>
          <a:p>
            <a:endParaRPr/>
          </a:p>
        </p:txBody>
      </p:sp>
      <p:sp>
        <p:nvSpPr>
          <p:cNvPr id="18" name="Google Shape;18;p4"/>
          <p:cNvSpPr txBox="1">
            <a:spLocks noGrp="1"/>
          </p:cNvSpPr>
          <p:nvPr>
            <p:ph type="body" idx="1"/>
          </p:nvPr>
        </p:nvSpPr>
        <p:spPr>
          <a:xfrm>
            <a:off x="311700" y="1152475"/>
            <a:ext cx="8520600" cy="3416400"/>
          </a:xfrm>
          <a:prstGeom prst="rect">
            <a:avLst/>
          </a:prstGeom>
        </p:spPr>
        <p:txBody>
          <a:bodyPr spcFirstLastPara="1" wrap="square" lIns="91425" tIns="91425" rIns="91425" bIns="91425" anchor="t" anchorCtr="0">
            <a:noAutofit/>
          </a:bodyPr>
          <a:lstStyle>
            <a:lvl1pPr marL="457200" lvl="0" indent="-342900">
              <a:spcBef>
                <a:spcPts val="0"/>
              </a:spcBef>
              <a:spcAft>
                <a:spcPts val="0"/>
              </a:spcAft>
              <a:buSzPts val="1800"/>
              <a:buChar char="●"/>
              <a:defRPr/>
            </a:lvl1pPr>
            <a:lvl2pPr marL="914400" lvl="1" indent="-317500">
              <a:spcBef>
                <a:spcPts val="1600"/>
              </a:spcBef>
              <a:spcAft>
                <a:spcPts val="0"/>
              </a:spcAft>
              <a:buSzPts val="1400"/>
              <a:buChar char="○"/>
              <a:defRPr/>
            </a:lvl2pPr>
            <a:lvl3pPr marL="1371600" lvl="2" indent="-317500">
              <a:spcBef>
                <a:spcPts val="1600"/>
              </a:spcBef>
              <a:spcAft>
                <a:spcPts val="0"/>
              </a:spcAft>
              <a:buSzPts val="1400"/>
              <a:buChar char="■"/>
              <a:defRPr/>
            </a:lvl3pPr>
            <a:lvl4pPr marL="1828800" lvl="3" indent="-317500">
              <a:spcBef>
                <a:spcPts val="1600"/>
              </a:spcBef>
              <a:spcAft>
                <a:spcPts val="0"/>
              </a:spcAft>
              <a:buSzPts val="1400"/>
              <a:buChar char="●"/>
              <a:defRPr/>
            </a:lvl4pPr>
            <a:lvl5pPr marL="2286000" lvl="4" indent="-317500">
              <a:spcBef>
                <a:spcPts val="1600"/>
              </a:spcBef>
              <a:spcAft>
                <a:spcPts val="0"/>
              </a:spcAft>
              <a:buSzPts val="1400"/>
              <a:buChar char="○"/>
              <a:defRPr/>
            </a:lvl5pPr>
            <a:lvl6pPr marL="2743200" lvl="5" indent="-317500">
              <a:spcBef>
                <a:spcPts val="1600"/>
              </a:spcBef>
              <a:spcAft>
                <a:spcPts val="0"/>
              </a:spcAft>
              <a:buSzPts val="1400"/>
              <a:buChar char="■"/>
              <a:defRPr/>
            </a:lvl6pPr>
            <a:lvl7pPr marL="3200400" lvl="6" indent="-317500">
              <a:spcBef>
                <a:spcPts val="1600"/>
              </a:spcBef>
              <a:spcAft>
                <a:spcPts val="0"/>
              </a:spcAft>
              <a:buSzPts val="1400"/>
              <a:buChar char="●"/>
              <a:defRPr/>
            </a:lvl7pPr>
            <a:lvl8pPr marL="3657600" lvl="7" indent="-317500">
              <a:spcBef>
                <a:spcPts val="1600"/>
              </a:spcBef>
              <a:spcAft>
                <a:spcPts val="0"/>
              </a:spcAft>
              <a:buSzPts val="1400"/>
              <a:buChar char="○"/>
              <a:defRPr/>
            </a:lvl8pPr>
            <a:lvl9pPr marL="4114800" lvl="8" indent="-317500">
              <a:spcBef>
                <a:spcPts val="1600"/>
              </a:spcBef>
              <a:spcAft>
                <a:spcPts val="1600"/>
              </a:spcAft>
              <a:buSzPts val="1400"/>
              <a:buChar char="■"/>
              <a:defRPr/>
            </a:lvl9pPr>
          </a:lstStyle>
          <a:p>
            <a:endParaRPr/>
          </a:p>
        </p:txBody>
      </p:sp>
      <p:sp>
        <p:nvSpPr>
          <p:cNvPr id="19" name="Google Shape;19;p4"/>
          <p:cNvSpPr txBox="1">
            <a:spLocks noGrp="1"/>
          </p:cNvSpPr>
          <p:nvPr>
            <p:ph type="sldNum" idx="12"/>
          </p:nvPr>
        </p:nvSpPr>
        <p:spPr>
          <a:xfrm>
            <a:off x="8472458" y="4663217"/>
            <a:ext cx="548700" cy="393600"/>
          </a:xfrm>
          <a:prstGeom prst="rect">
            <a:avLst/>
          </a:prstGeom>
        </p:spPr>
        <p:txBody>
          <a:bodyPr spcFirstLastPara="1" wrap="square" lIns="91425" tIns="91425" rIns="91425" bIns="91425" anchor="ctr" anchorCtr="0">
            <a:no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marL="0" lvl="0" indent="0" algn="r" rtl="0">
              <a:spcBef>
                <a:spcPts val="0"/>
              </a:spcBef>
              <a:spcAft>
                <a:spcPts val="0"/>
              </a:spcAft>
              <a:buNone/>
            </a:pPr>
            <a:fld id="{00000000-1234-1234-1234-123412341234}" type="slidenum">
              <a:rPr lang="de"/>
              <a:t>‹#›</a:t>
            </a:fld>
            <a:endParaRPr/>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matchingName="Title and two columns" type="twoColTx">
  <p:cSld name="TITLE_AND_TWO_COLUMNS">
    <p:spTree>
      <p:nvGrpSpPr>
        <p:cNvPr id="1" name="Shape 20"/>
        <p:cNvGrpSpPr/>
        <p:nvPr/>
      </p:nvGrpSpPr>
      <p:grpSpPr>
        <a:xfrm>
          <a:off x="0" y="0"/>
          <a:ext cx="0" cy="0"/>
          <a:chOff x="0" y="0"/>
          <a:chExt cx="0" cy="0"/>
        </a:xfrm>
      </p:grpSpPr>
      <p:sp>
        <p:nvSpPr>
          <p:cNvPr id="21" name="Google Shape;21;p5"/>
          <p:cNvSpPr txBox="1">
            <a:spLocks noGrp="1"/>
          </p:cNvSpPr>
          <p:nvPr>
            <p:ph type="title"/>
          </p:nvPr>
        </p:nvSpPr>
        <p:spPr>
          <a:xfrm>
            <a:off x="311700" y="445025"/>
            <a:ext cx="8520600" cy="572700"/>
          </a:xfrm>
          <a:prstGeom prst="rect">
            <a:avLst/>
          </a:prstGeom>
        </p:spPr>
        <p:txBody>
          <a:bodyPr spcFirstLastPara="1" wrap="square" lIns="91425" tIns="91425" rIns="91425" bIns="91425" anchor="t" anchorCtr="0">
            <a:noAutofit/>
          </a:bodyPr>
          <a:lstStyle>
            <a:lvl1pPr lvl="0">
              <a:spcBef>
                <a:spcPts val="0"/>
              </a:spcBef>
              <a:spcAft>
                <a:spcPts val="0"/>
              </a:spcAft>
              <a:buSzPts val="2800"/>
              <a:buNone/>
              <a:defRPr/>
            </a:lvl1pPr>
            <a:lvl2pPr lvl="1">
              <a:spcBef>
                <a:spcPts val="0"/>
              </a:spcBef>
              <a:spcAft>
                <a:spcPts val="0"/>
              </a:spcAft>
              <a:buSzPts val="2800"/>
              <a:buNone/>
              <a:defRPr/>
            </a:lvl2pPr>
            <a:lvl3pPr lvl="2">
              <a:spcBef>
                <a:spcPts val="0"/>
              </a:spcBef>
              <a:spcAft>
                <a:spcPts val="0"/>
              </a:spcAft>
              <a:buSzPts val="2800"/>
              <a:buNone/>
              <a:defRPr/>
            </a:lvl3pPr>
            <a:lvl4pPr lvl="3">
              <a:spcBef>
                <a:spcPts val="0"/>
              </a:spcBef>
              <a:spcAft>
                <a:spcPts val="0"/>
              </a:spcAft>
              <a:buSzPts val="2800"/>
              <a:buNone/>
              <a:defRPr/>
            </a:lvl4pPr>
            <a:lvl5pPr lvl="4">
              <a:spcBef>
                <a:spcPts val="0"/>
              </a:spcBef>
              <a:spcAft>
                <a:spcPts val="0"/>
              </a:spcAft>
              <a:buSzPts val="2800"/>
              <a:buNone/>
              <a:defRPr/>
            </a:lvl5pPr>
            <a:lvl6pPr lvl="5">
              <a:spcBef>
                <a:spcPts val="0"/>
              </a:spcBef>
              <a:spcAft>
                <a:spcPts val="0"/>
              </a:spcAft>
              <a:buSzPts val="2800"/>
              <a:buNone/>
              <a:defRPr/>
            </a:lvl6pPr>
            <a:lvl7pPr lvl="6">
              <a:spcBef>
                <a:spcPts val="0"/>
              </a:spcBef>
              <a:spcAft>
                <a:spcPts val="0"/>
              </a:spcAft>
              <a:buSzPts val="2800"/>
              <a:buNone/>
              <a:defRPr/>
            </a:lvl7pPr>
            <a:lvl8pPr lvl="7">
              <a:spcBef>
                <a:spcPts val="0"/>
              </a:spcBef>
              <a:spcAft>
                <a:spcPts val="0"/>
              </a:spcAft>
              <a:buSzPts val="2800"/>
              <a:buNone/>
              <a:defRPr/>
            </a:lvl8pPr>
            <a:lvl9pPr lvl="8">
              <a:spcBef>
                <a:spcPts val="0"/>
              </a:spcBef>
              <a:spcAft>
                <a:spcPts val="0"/>
              </a:spcAft>
              <a:buSzPts val="2800"/>
              <a:buNone/>
              <a:defRPr/>
            </a:lvl9pPr>
          </a:lstStyle>
          <a:p>
            <a:endParaRPr/>
          </a:p>
        </p:txBody>
      </p:sp>
      <p:sp>
        <p:nvSpPr>
          <p:cNvPr id="22" name="Google Shape;22;p5"/>
          <p:cNvSpPr txBox="1">
            <a:spLocks noGrp="1"/>
          </p:cNvSpPr>
          <p:nvPr>
            <p:ph type="body" idx="1"/>
          </p:nvPr>
        </p:nvSpPr>
        <p:spPr>
          <a:xfrm>
            <a:off x="311700" y="1152475"/>
            <a:ext cx="3999900" cy="3416400"/>
          </a:xfrm>
          <a:prstGeom prst="rect">
            <a:avLst/>
          </a:prstGeom>
        </p:spPr>
        <p:txBody>
          <a:bodyPr spcFirstLastPara="1" wrap="square" lIns="91425" tIns="91425" rIns="91425" bIns="91425" anchor="t" anchorCtr="0">
            <a:noAutofit/>
          </a:bodyPr>
          <a:lstStyle>
            <a:lvl1pPr marL="457200" lvl="0" indent="-317500">
              <a:spcBef>
                <a:spcPts val="0"/>
              </a:spcBef>
              <a:spcAft>
                <a:spcPts val="0"/>
              </a:spcAft>
              <a:buSzPts val="1400"/>
              <a:buChar char="●"/>
              <a:defRPr sz="1400"/>
            </a:lvl1pPr>
            <a:lvl2pPr marL="914400" lvl="1" indent="-304800">
              <a:spcBef>
                <a:spcPts val="1600"/>
              </a:spcBef>
              <a:spcAft>
                <a:spcPts val="0"/>
              </a:spcAft>
              <a:buSzPts val="1200"/>
              <a:buChar char="○"/>
              <a:defRPr sz="1200"/>
            </a:lvl2pPr>
            <a:lvl3pPr marL="1371600" lvl="2" indent="-304800">
              <a:spcBef>
                <a:spcPts val="1600"/>
              </a:spcBef>
              <a:spcAft>
                <a:spcPts val="0"/>
              </a:spcAft>
              <a:buSzPts val="1200"/>
              <a:buChar char="■"/>
              <a:defRPr sz="1200"/>
            </a:lvl3pPr>
            <a:lvl4pPr marL="1828800" lvl="3" indent="-304800">
              <a:spcBef>
                <a:spcPts val="1600"/>
              </a:spcBef>
              <a:spcAft>
                <a:spcPts val="0"/>
              </a:spcAft>
              <a:buSzPts val="1200"/>
              <a:buChar char="●"/>
              <a:defRPr sz="1200"/>
            </a:lvl4pPr>
            <a:lvl5pPr marL="2286000" lvl="4" indent="-304800">
              <a:spcBef>
                <a:spcPts val="1600"/>
              </a:spcBef>
              <a:spcAft>
                <a:spcPts val="0"/>
              </a:spcAft>
              <a:buSzPts val="1200"/>
              <a:buChar char="○"/>
              <a:defRPr sz="1200"/>
            </a:lvl5pPr>
            <a:lvl6pPr marL="2743200" lvl="5" indent="-304800">
              <a:spcBef>
                <a:spcPts val="1600"/>
              </a:spcBef>
              <a:spcAft>
                <a:spcPts val="0"/>
              </a:spcAft>
              <a:buSzPts val="1200"/>
              <a:buChar char="■"/>
              <a:defRPr sz="1200"/>
            </a:lvl6pPr>
            <a:lvl7pPr marL="3200400" lvl="6" indent="-304800">
              <a:spcBef>
                <a:spcPts val="1600"/>
              </a:spcBef>
              <a:spcAft>
                <a:spcPts val="0"/>
              </a:spcAft>
              <a:buSzPts val="1200"/>
              <a:buChar char="●"/>
              <a:defRPr sz="1200"/>
            </a:lvl7pPr>
            <a:lvl8pPr marL="3657600" lvl="7" indent="-304800">
              <a:spcBef>
                <a:spcPts val="1600"/>
              </a:spcBef>
              <a:spcAft>
                <a:spcPts val="0"/>
              </a:spcAft>
              <a:buSzPts val="1200"/>
              <a:buChar char="○"/>
              <a:defRPr sz="1200"/>
            </a:lvl8pPr>
            <a:lvl9pPr marL="4114800" lvl="8" indent="-304800">
              <a:spcBef>
                <a:spcPts val="1600"/>
              </a:spcBef>
              <a:spcAft>
                <a:spcPts val="1600"/>
              </a:spcAft>
              <a:buSzPts val="1200"/>
              <a:buChar char="■"/>
              <a:defRPr sz="1200"/>
            </a:lvl9pPr>
          </a:lstStyle>
          <a:p>
            <a:endParaRPr/>
          </a:p>
        </p:txBody>
      </p:sp>
      <p:sp>
        <p:nvSpPr>
          <p:cNvPr id="23" name="Google Shape;23;p5"/>
          <p:cNvSpPr txBox="1">
            <a:spLocks noGrp="1"/>
          </p:cNvSpPr>
          <p:nvPr>
            <p:ph type="body" idx="2"/>
          </p:nvPr>
        </p:nvSpPr>
        <p:spPr>
          <a:xfrm>
            <a:off x="4832400" y="1152475"/>
            <a:ext cx="3999900" cy="3416400"/>
          </a:xfrm>
          <a:prstGeom prst="rect">
            <a:avLst/>
          </a:prstGeom>
        </p:spPr>
        <p:txBody>
          <a:bodyPr spcFirstLastPara="1" wrap="square" lIns="91425" tIns="91425" rIns="91425" bIns="91425" anchor="t" anchorCtr="0">
            <a:noAutofit/>
          </a:bodyPr>
          <a:lstStyle>
            <a:lvl1pPr marL="457200" lvl="0" indent="-317500">
              <a:spcBef>
                <a:spcPts val="0"/>
              </a:spcBef>
              <a:spcAft>
                <a:spcPts val="0"/>
              </a:spcAft>
              <a:buSzPts val="1400"/>
              <a:buChar char="●"/>
              <a:defRPr sz="1400"/>
            </a:lvl1pPr>
            <a:lvl2pPr marL="914400" lvl="1" indent="-304800">
              <a:spcBef>
                <a:spcPts val="1600"/>
              </a:spcBef>
              <a:spcAft>
                <a:spcPts val="0"/>
              </a:spcAft>
              <a:buSzPts val="1200"/>
              <a:buChar char="○"/>
              <a:defRPr sz="1200"/>
            </a:lvl2pPr>
            <a:lvl3pPr marL="1371600" lvl="2" indent="-304800">
              <a:spcBef>
                <a:spcPts val="1600"/>
              </a:spcBef>
              <a:spcAft>
                <a:spcPts val="0"/>
              </a:spcAft>
              <a:buSzPts val="1200"/>
              <a:buChar char="■"/>
              <a:defRPr sz="1200"/>
            </a:lvl3pPr>
            <a:lvl4pPr marL="1828800" lvl="3" indent="-304800">
              <a:spcBef>
                <a:spcPts val="1600"/>
              </a:spcBef>
              <a:spcAft>
                <a:spcPts val="0"/>
              </a:spcAft>
              <a:buSzPts val="1200"/>
              <a:buChar char="●"/>
              <a:defRPr sz="1200"/>
            </a:lvl4pPr>
            <a:lvl5pPr marL="2286000" lvl="4" indent="-304800">
              <a:spcBef>
                <a:spcPts val="1600"/>
              </a:spcBef>
              <a:spcAft>
                <a:spcPts val="0"/>
              </a:spcAft>
              <a:buSzPts val="1200"/>
              <a:buChar char="○"/>
              <a:defRPr sz="1200"/>
            </a:lvl5pPr>
            <a:lvl6pPr marL="2743200" lvl="5" indent="-304800">
              <a:spcBef>
                <a:spcPts val="1600"/>
              </a:spcBef>
              <a:spcAft>
                <a:spcPts val="0"/>
              </a:spcAft>
              <a:buSzPts val="1200"/>
              <a:buChar char="■"/>
              <a:defRPr sz="1200"/>
            </a:lvl6pPr>
            <a:lvl7pPr marL="3200400" lvl="6" indent="-304800">
              <a:spcBef>
                <a:spcPts val="1600"/>
              </a:spcBef>
              <a:spcAft>
                <a:spcPts val="0"/>
              </a:spcAft>
              <a:buSzPts val="1200"/>
              <a:buChar char="●"/>
              <a:defRPr sz="1200"/>
            </a:lvl7pPr>
            <a:lvl8pPr marL="3657600" lvl="7" indent="-304800">
              <a:spcBef>
                <a:spcPts val="1600"/>
              </a:spcBef>
              <a:spcAft>
                <a:spcPts val="0"/>
              </a:spcAft>
              <a:buSzPts val="1200"/>
              <a:buChar char="○"/>
              <a:defRPr sz="1200"/>
            </a:lvl8pPr>
            <a:lvl9pPr marL="4114800" lvl="8" indent="-304800">
              <a:spcBef>
                <a:spcPts val="1600"/>
              </a:spcBef>
              <a:spcAft>
                <a:spcPts val="1600"/>
              </a:spcAft>
              <a:buSzPts val="1200"/>
              <a:buChar char="■"/>
              <a:defRPr sz="1200"/>
            </a:lvl9pPr>
          </a:lstStyle>
          <a:p>
            <a:endParaRPr/>
          </a:p>
        </p:txBody>
      </p:sp>
      <p:sp>
        <p:nvSpPr>
          <p:cNvPr id="24" name="Google Shape;24;p5"/>
          <p:cNvSpPr txBox="1">
            <a:spLocks noGrp="1"/>
          </p:cNvSpPr>
          <p:nvPr>
            <p:ph type="sldNum" idx="12"/>
          </p:nvPr>
        </p:nvSpPr>
        <p:spPr>
          <a:xfrm>
            <a:off x="8472458" y="4663217"/>
            <a:ext cx="548700" cy="393600"/>
          </a:xfrm>
          <a:prstGeom prst="rect">
            <a:avLst/>
          </a:prstGeom>
        </p:spPr>
        <p:txBody>
          <a:bodyPr spcFirstLastPara="1" wrap="square" lIns="91425" tIns="91425" rIns="91425" bIns="91425" anchor="ctr" anchorCtr="0">
            <a:no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marL="0" lvl="0" indent="0" algn="r" rtl="0">
              <a:spcBef>
                <a:spcPts val="0"/>
              </a:spcBef>
              <a:spcAft>
                <a:spcPts val="0"/>
              </a:spcAft>
              <a:buNone/>
            </a:pPr>
            <a:fld id="{00000000-1234-1234-1234-123412341234}" type="slidenum">
              <a:rPr lang="de"/>
              <a:t>‹#›</a:t>
            </a:fld>
            <a:endParaRPr/>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matchingName="Title only" type="titleOnly">
  <p:cSld name="TITLE_ONLY">
    <p:spTree>
      <p:nvGrpSpPr>
        <p:cNvPr id="1" name="Shape 25"/>
        <p:cNvGrpSpPr/>
        <p:nvPr/>
      </p:nvGrpSpPr>
      <p:grpSpPr>
        <a:xfrm>
          <a:off x="0" y="0"/>
          <a:ext cx="0" cy="0"/>
          <a:chOff x="0" y="0"/>
          <a:chExt cx="0" cy="0"/>
        </a:xfrm>
      </p:grpSpPr>
      <p:sp>
        <p:nvSpPr>
          <p:cNvPr id="26" name="Google Shape;26;p6"/>
          <p:cNvSpPr txBox="1">
            <a:spLocks noGrp="1"/>
          </p:cNvSpPr>
          <p:nvPr>
            <p:ph type="title"/>
          </p:nvPr>
        </p:nvSpPr>
        <p:spPr>
          <a:xfrm>
            <a:off x="311700" y="445025"/>
            <a:ext cx="8520600" cy="572700"/>
          </a:xfrm>
          <a:prstGeom prst="rect">
            <a:avLst/>
          </a:prstGeom>
        </p:spPr>
        <p:txBody>
          <a:bodyPr spcFirstLastPara="1" wrap="square" lIns="91425" tIns="91425" rIns="91425" bIns="91425" anchor="t" anchorCtr="0">
            <a:noAutofit/>
          </a:bodyPr>
          <a:lstStyle>
            <a:lvl1pPr lvl="0">
              <a:spcBef>
                <a:spcPts val="0"/>
              </a:spcBef>
              <a:spcAft>
                <a:spcPts val="0"/>
              </a:spcAft>
              <a:buSzPts val="2800"/>
              <a:buNone/>
              <a:defRPr/>
            </a:lvl1pPr>
            <a:lvl2pPr lvl="1">
              <a:spcBef>
                <a:spcPts val="0"/>
              </a:spcBef>
              <a:spcAft>
                <a:spcPts val="0"/>
              </a:spcAft>
              <a:buSzPts val="2800"/>
              <a:buNone/>
              <a:defRPr/>
            </a:lvl2pPr>
            <a:lvl3pPr lvl="2">
              <a:spcBef>
                <a:spcPts val="0"/>
              </a:spcBef>
              <a:spcAft>
                <a:spcPts val="0"/>
              </a:spcAft>
              <a:buSzPts val="2800"/>
              <a:buNone/>
              <a:defRPr/>
            </a:lvl3pPr>
            <a:lvl4pPr lvl="3">
              <a:spcBef>
                <a:spcPts val="0"/>
              </a:spcBef>
              <a:spcAft>
                <a:spcPts val="0"/>
              </a:spcAft>
              <a:buSzPts val="2800"/>
              <a:buNone/>
              <a:defRPr/>
            </a:lvl4pPr>
            <a:lvl5pPr lvl="4">
              <a:spcBef>
                <a:spcPts val="0"/>
              </a:spcBef>
              <a:spcAft>
                <a:spcPts val="0"/>
              </a:spcAft>
              <a:buSzPts val="2800"/>
              <a:buNone/>
              <a:defRPr/>
            </a:lvl5pPr>
            <a:lvl6pPr lvl="5">
              <a:spcBef>
                <a:spcPts val="0"/>
              </a:spcBef>
              <a:spcAft>
                <a:spcPts val="0"/>
              </a:spcAft>
              <a:buSzPts val="2800"/>
              <a:buNone/>
              <a:defRPr/>
            </a:lvl6pPr>
            <a:lvl7pPr lvl="6">
              <a:spcBef>
                <a:spcPts val="0"/>
              </a:spcBef>
              <a:spcAft>
                <a:spcPts val="0"/>
              </a:spcAft>
              <a:buSzPts val="2800"/>
              <a:buNone/>
              <a:defRPr/>
            </a:lvl7pPr>
            <a:lvl8pPr lvl="7">
              <a:spcBef>
                <a:spcPts val="0"/>
              </a:spcBef>
              <a:spcAft>
                <a:spcPts val="0"/>
              </a:spcAft>
              <a:buSzPts val="2800"/>
              <a:buNone/>
              <a:defRPr/>
            </a:lvl8pPr>
            <a:lvl9pPr lvl="8">
              <a:spcBef>
                <a:spcPts val="0"/>
              </a:spcBef>
              <a:spcAft>
                <a:spcPts val="0"/>
              </a:spcAft>
              <a:buSzPts val="2800"/>
              <a:buNone/>
              <a:defRPr/>
            </a:lvl9pPr>
          </a:lstStyle>
          <a:p>
            <a:endParaRPr/>
          </a:p>
        </p:txBody>
      </p:sp>
      <p:sp>
        <p:nvSpPr>
          <p:cNvPr id="27" name="Google Shape;27;p6"/>
          <p:cNvSpPr txBox="1">
            <a:spLocks noGrp="1"/>
          </p:cNvSpPr>
          <p:nvPr>
            <p:ph type="sldNum" idx="12"/>
          </p:nvPr>
        </p:nvSpPr>
        <p:spPr>
          <a:xfrm>
            <a:off x="8472458" y="4663217"/>
            <a:ext cx="548700" cy="393600"/>
          </a:xfrm>
          <a:prstGeom prst="rect">
            <a:avLst/>
          </a:prstGeom>
        </p:spPr>
        <p:txBody>
          <a:bodyPr spcFirstLastPara="1" wrap="square" lIns="91425" tIns="91425" rIns="91425" bIns="91425" anchor="ctr" anchorCtr="0">
            <a:no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marL="0" lvl="0" indent="0" algn="r" rtl="0">
              <a:spcBef>
                <a:spcPts val="0"/>
              </a:spcBef>
              <a:spcAft>
                <a:spcPts val="0"/>
              </a:spcAft>
              <a:buNone/>
            </a:pPr>
            <a:fld id="{00000000-1234-1234-1234-123412341234}" type="slidenum">
              <a:rPr lang="de"/>
              <a:t>‹#›</a:t>
            </a:fld>
            <a:endParaRPr/>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matchingName="One column text">
  <p:cSld name="ONE_COLUMN_TEXT">
    <p:spTree>
      <p:nvGrpSpPr>
        <p:cNvPr id="1" name="Shape 28"/>
        <p:cNvGrpSpPr/>
        <p:nvPr/>
      </p:nvGrpSpPr>
      <p:grpSpPr>
        <a:xfrm>
          <a:off x="0" y="0"/>
          <a:ext cx="0" cy="0"/>
          <a:chOff x="0" y="0"/>
          <a:chExt cx="0" cy="0"/>
        </a:xfrm>
      </p:grpSpPr>
      <p:sp>
        <p:nvSpPr>
          <p:cNvPr id="29" name="Google Shape;29;p7"/>
          <p:cNvSpPr txBox="1">
            <a:spLocks noGrp="1"/>
          </p:cNvSpPr>
          <p:nvPr>
            <p:ph type="title"/>
          </p:nvPr>
        </p:nvSpPr>
        <p:spPr>
          <a:xfrm>
            <a:off x="311700" y="555600"/>
            <a:ext cx="2808000" cy="755700"/>
          </a:xfrm>
          <a:prstGeom prst="rect">
            <a:avLst/>
          </a:prstGeom>
        </p:spPr>
        <p:txBody>
          <a:bodyPr spcFirstLastPara="1" wrap="square" lIns="91425" tIns="91425" rIns="91425" bIns="91425" anchor="b" anchorCtr="0">
            <a:noAutofit/>
          </a:bodyPr>
          <a:lstStyle>
            <a:lvl1pPr lvl="0">
              <a:spcBef>
                <a:spcPts val="0"/>
              </a:spcBef>
              <a:spcAft>
                <a:spcPts val="0"/>
              </a:spcAft>
              <a:buSzPts val="2400"/>
              <a:buNone/>
              <a:defRPr sz="2400"/>
            </a:lvl1pPr>
            <a:lvl2pPr lvl="1">
              <a:spcBef>
                <a:spcPts val="0"/>
              </a:spcBef>
              <a:spcAft>
                <a:spcPts val="0"/>
              </a:spcAft>
              <a:buSzPts val="2400"/>
              <a:buNone/>
              <a:defRPr sz="2400"/>
            </a:lvl2pPr>
            <a:lvl3pPr lvl="2">
              <a:spcBef>
                <a:spcPts val="0"/>
              </a:spcBef>
              <a:spcAft>
                <a:spcPts val="0"/>
              </a:spcAft>
              <a:buSzPts val="2400"/>
              <a:buNone/>
              <a:defRPr sz="2400"/>
            </a:lvl3pPr>
            <a:lvl4pPr lvl="3">
              <a:spcBef>
                <a:spcPts val="0"/>
              </a:spcBef>
              <a:spcAft>
                <a:spcPts val="0"/>
              </a:spcAft>
              <a:buSzPts val="2400"/>
              <a:buNone/>
              <a:defRPr sz="2400"/>
            </a:lvl4pPr>
            <a:lvl5pPr lvl="4">
              <a:spcBef>
                <a:spcPts val="0"/>
              </a:spcBef>
              <a:spcAft>
                <a:spcPts val="0"/>
              </a:spcAft>
              <a:buSzPts val="2400"/>
              <a:buNone/>
              <a:defRPr sz="2400"/>
            </a:lvl5pPr>
            <a:lvl6pPr lvl="5">
              <a:spcBef>
                <a:spcPts val="0"/>
              </a:spcBef>
              <a:spcAft>
                <a:spcPts val="0"/>
              </a:spcAft>
              <a:buSzPts val="2400"/>
              <a:buNone/>
              <a:defRPr sz="2400"/>
            </a:lvl6pPr>
            <a:lvl7pPr lvl="6">
              <a:spcBef>
                <a:spcPts val="0"/>
              </a:spcBef>
              <a:spcAft>
                <a:spcPts val="0"/>
              </a:spcAft>
              <a:buSzPts val="2400"/>
              <a:buNone/>
              <a:defRPr sz="2400"/>
            </a:lvl7pPr>
            <a:lvl8pPr lvl="7">
              <a:spcBef>
                <a:spcPts val="0"/>
              </a:spcBef>
              <a:spcAft>
                <a:spcPts val="0"/>
              </a:spcAft>
              <a:buSzPts val="2400"/>
              <a:buNone/>
              <a:defRPr sz="2400"/>
            </a:lvl8pPr>
            <a:lvl9pPr lvl="8">
              <a:spcBef>
                <a:spcPts val="0"/>
              </a:spcBef>
              <a:spcAft>
                <a:spcPts val="0"/>
              </a:spcAft>
              <a:buSzPts val="2400"/>
              <a:buNone/>
              <a:defRPr sz="2400"/>
            </a:lvl9pPr>
          </a:lstStyle>
          <a:p>
            <a:endParaRPr/>
          </a:p>
        </p:txBody>
      </p:sp>
      <p:sp>
        <p:nvSpPr>
          <p:cNvPr id="30" name="Google Shape;30;p7"/>
          <p:cNvSpPr txBox="1">
            <a:spLocks noGrp="1"/>
          </p:cNvSpPr>
          <p:nvPr>
            <p:ph type="body" idx="1"/>
          </p:nvPr>
        </p:nvSpPr>
        <p:spPr>
          <a:xfrm>
            <a:off x="311700" y="1389600"/>
            <a:ext cx="2808000" cy="3179400"/>
          </a:xfrm>
          <a:prstGeom prst="rect">
            <a:avLst/>
          </a:prstGeom>
        </p:spPr>
        <p:txBody>
          <a:bodyPr spcFirstLastPara="1" wrap="square" lIns="91425" tIns="91425" rIns="91425" bIns="91425" anchor="t" anchorCtr="0">
            <a:noAutofit/>
          </a:bodyPr>
          <a:lstStyle>
            <a:lvl1pPr marL="457200" lvl="0" indent="-304800">
              <a:spcBef>
                <a:spcPts val="0"/>
              </a:spcBef>
              <a:spcAft>
                <a:spcPts val="0"/>
              </a:spcAft>
              <a:buSzPts val="1200"/>
              <a:buChar char="●"/>
              <a:defRPr sz="1200"/>
            </a:lvl1pPr>
            <a:lvl2pPr marL="914400" lvl="1" indent="-304800">
              <a:spcBef>
                <a:spcPts val="1600"/>
              </a:spcBef>
              <a:spcAft>
                <a:spcPts val="0"/>
              </a:spcAft>
              <a:buSzPts val="1200"/>
              <a:buChar char="○"/>
              <a:defRPr sz="1200"/>
            </a:lvl2pPr>
            <a:lvl3pPr marL="1371600" lvl="2" indent="-304800">
              <a:spcBef>
                <a:spcPts val="1600"/>
              </a:spcBef>
              <a:spcAft>
                <a:spcPts val="0"/>
              </a:spcAft>
              <a:buSzPts val="1200"/>
              <a:buChar char="■"/>
              <a:defRPr sz="1200"/>
            </a:lvl3pPr>
            <a:lvl4pPr marL="1828800" lvl="3" indent="-304800">
              <a:spcBef>
                <a:spcPts val="1600"/>
              </a:spcBef>
              <a:spcAft>
                <a:spcPts val="0"/>
              </a:spcAft>
              <a:buSzPts val="1200"/>
              <a:buChar char="●"/>
              <a:defRPr sz="1200"/>
            </a:lvl4pPr>
            <a:lvl5pPr marL="2286000" lvl="4" indent="-304800">
              <a:spcBef>
                <a:spcPts val="1600"/>
              </a:spcBef>
              <a:spcAft>
                <a:spcPts val="0"/>
              </a:spcAft>
              <a:buSzPts val="1200"/>
              <a:buChar char="○"/>
              <a:defRPr sz="1200"/>
            </a:lvl5pPr>
            <a:lvl6pPr marL="2743200" lvl="5" indent="-304800">
              <a:spcBef>
                <a:spcPts val="1600"/>
              </a:spcBef>
              <a:spcAft>
                <a:spcPts val="0"/>
              </a:spcAft>
              <a:buSzPts val="1200"/>
              <a:buChar char="■"/>
              <a:defRPr sz="1200"/>
            </a:lvl6pPr>
            <a:lvl7pPr marL="3200400" lvl="6" indent="-304800">
              <a:spcBef>
                <a:spcPts val="1600"/>
              </a:spcBef>
              <a:spcAft>
                <a:spcPts val="0"/>
              </a:spcAft>
              <a:buSzPts val="1200"/>
              <a:buChar char="●"/>
              <a:defRPr sz="1200"/>
            </a:lvl7pPr>
            <a:lvl8pPr marL="3657600" lvl="7" indent="-304800">
              <a:spcBef>
                <a:spcPts val="1600"/>
              </a:spcBef>
              <a:spcAft>
                <a:spcPts val="0"/>
              </a:spcAft>
              <a:buSzPts val="1200"/>
              <a:buChar char="○"/>
              <a:defRPr sz="1200"/>
            </a:lvl8pPr>
            <a:lvl9pPr marL="4114800" lvl="8" indent="-304800">
              <a:spcBef>
                <a:spcPts val="1600"/>
              </a:spcBef>
              <a:spcAft>
                <a:spcPts val="1600"/>
              </a:spcAft>
              <a:buSzPts val="1200"/>
              <a:buChar char="■"/>
              <a:defRPr sz="1200"/>
            </a:lvl9pPr>
          </a:lstStyle>
          <a:p>
            <a:endParaRPr/>
          </a:p>
        </p:txBody>
      </p:sp>
      <p:sp>
        <p:nvSpPr>
          <p:cNvPr id="31" name="Google Shape;31;p7"/>
          <p:cNvSpPr txBox="1">
            <a:spLocks noGrp="1"/>
          </p:cNvSpPr>
          <p:nvPr>
            <p:ph type="sldNum" idx="12"/>
          </p:nvPr>
        </p:nvSpPr>
        <p:spPr>
          <a:xfrm>
            <a:off x="8472458" y="4663217"/>
            <a:ext cx="548700" cy="393600"/>
          </a:xfrm>
          <a:prstGeom prst="rect">
            <a:avLst/>
          </a:prstGeom>
        </p:spPr>
        <p:txBody>
          <a:bodyPr spcFirstLastPara="1" wrap="square" lIns="91425" tIns="91425" rIns="91425" bIns="91425" anchor="ctr" anchorCtr="0">
            <a:no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marL="0" lvl="0" indent="0" algn="r" rtl="0">
              <a:spcBef>
                <a:spcPts val="0"/>
              </a:spcBef>
              <a:spcAft>
                <a:spcPts val="0"/>
              </a:spcAft>
              <a:buNone/>
            </a:pPr>
            <a:fld id="{00000000-1234-1234-1234-123412341234}" type="slidenum">
              <a:rPr lang="de"/>
              <a:t>‹#›</a:t>
            </a:fld>
            <a:endParaRPr/>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matchingName="Main point">
  <p:cSld name="MAIN_POINT">
    <p:spTree>
      <p:nvGrpSpPr>
        <p:cNvPr id="1" name="Shape 32"/>
        <p:cNvGrpSpPr/>
        <p:nvPr/>
      </p:nvGrpSpPr>
      <p:grpSpPr>
        <a:xfrm>
          <a:off x="0" y="0"/>
          <a:ext cx="0" cy="0"/>
          <a:chOff x="0" y="0"/>
          <a:chExt cx="0" cy="0"/>
        </a:xfrm>
      </p:grpSpPr>
      <p:sp>
        <p:nvSpPr>
          <p:cNvPr id="33" name="Google Shape;33;p8"/>
          <p:cNvSpPr txBox="1">
            <a:spLocks noGrp="1"/>
          </p:cNvSpPr>
          <p:nvPr>
            <p:ph type="title"/>
          </p:nvPr>
        </p:nvSpPr>
        <p:spPr>
          <a:xfrm>
            <a:off x="490250" y="450150"/>
            <a:ext cx="6367800" cy="4090800"/>
          </a:xfrm>
          <a:prstGeom prst="rect">
            <a:avLst/>
          </a:prstGeom>
        </p:spPr>
        <p:txBody>
          <a:bodyPr spcFirstLastPara="1" wrap="square" lIns="91425" tIns="91425" rIns="91425" bIns="91425" anchor="ctr" anchorCtr="0">
            <a:noAutofit/>
          </a:bodyPr>
          <a:lstStyle>
            <a:lvl1pPr lvl="0">
              <a:spcBef>
                <a:spcPts val="0"/>
              </a:spcBef>
              <a:spcAft>
                <a:spcPts val="0"/>
              </a:spcAft>
              <a:buSzPts val="4800"/>
              <a:buNone/>
              <a:defRPr sz="4800"/>
            </a:lvl1pPr>
            <a:lvl2pPr lvl="1">
              <a:spcBef>
                <a:spcPts val="0"/>
              </a:spcBef>
              <a:spcAft>
                <a:spcPts val="0"/>
              </a:spcAft>
              <a:buSzPts val="4800"/>
              <a:buNone/>
              <a:defRPr sz="4800"/>
            </a:lvl2pPr>
            <a:lvl3pPr lvl="2">
              <a:spcBef>
                <a:spcPts val="0"/>
              </a:spcBef>
              <a:spcAft>
                <a:spcPts val="0"/>
              </a:spcAft>
              <a:buSzPts val="4800"/>
              <a:buNone/>
              <a:defRPr sz="4800"/>
            </a:lvl3pPr>
            <a:lvl4pPr lvl="3">
              <a:spcBef>
                <a:spcPts val="0"/>
              </a:spcBef>
              <a:spcAft>
                <a:spcPts val="0"/>
              </a:spcAft>
              <a:buSzPts val="4800"/>
              <a:buNone/>
              <a:defRPr sz="4800"/>
            </a:lvl4pPr>
            <a:lvl5pPr lvl="4">
              <a:spcBef>
                <a:spcPts val="0"/>
              </a:spcBef>
              <a:spcAft>
                <a:spcPts val="0"/>
              </a:spcAft>
              <a:buSzPts val="4800"/>
              <a:buNone/>
              <a:defRPr sz="4800"/>
            </a:lvl5pPr>
            <a:lvl6pPr lvl="5">
              <a:spcBef>
                <a:spcPts val="0"/>
              </a:spcBef>
              <a:spcAft>
                <a:spcPts val="0"/>
              </a:spcAft>
              <a:buSzPts val="4800"/>
              <a:buNone/>
              <a:defRPr sz="4800"/>
            </a:lvl6pPr>
            <a:lvl7pPr lvl="6">
              <a:spcBef>
                <a:spcPts val="0"/>
              </a:spcBef>
              <a:spcAft>
                <a:spcPts val="0"/>
              </a:spcAft>
              <a:buSzPts val="4800"/>
              <a:buNone/>
              <a:defRPr sz="4800"/>
            </a:lvl7pPr>
            <a:lvl8pPr lvl="7">
              <a:spcBef>
                <a:spcPts val="0"/>
              </a:spcBef>
              <a:spcAft>
                <a:spcPts val="0"/>
              </a:spcAft>
              <a:buSzPts val="4800"/>
              <a:buNone/>
              <a:defRPr sz="4800"/>
            </a:lvl8pPr>
            <a:lvl9pPr lvl="8">
              <a:spcBef>
                <a:spcPts val="0"/>
              </a:spcBef>
              <a:spcAft>
                <a:spcPts val="0"/>
              </a:spcAft>
              <a:buSzPts val="4800"/>
              <a:buNone/>
              <a:defRPr sz="4800"/>
            </a:lvl9pPr>
          </a:lstStyle>
          <a:p>
            <a:endParaRPr/>
          </a:p>
        </p:txBody>
      </p:sp>
      <p:sp>
        <p:nvSpPr>
          <p:cNvPr id="34" name="Google Shape;34;p8"/>
          <p:cNvSpPr txBox="1">
            <a:spLocks noGrp="1"/>
          </p:cNvSpPr>
          <p:nvPr>
            <p:ph type="sldNum" idx="12"/>
          </p:nvPr>
        </p:nvSpPr>
        <p:spPr>
          <a:xfrm>
            <a:off x="8472458" y="4663217"/>
            <a:ext cx="548700" cy="393600"/>
          </a:xfrm>
          <a:prstGeom prst="rect">
            <a:avLst/>
          </a:prstGeom>
        </p:spPr>
        <p:txBody>
          <a:bodyPr spcFirstLastPara="1" wrap="square" lIns="91425" tIns="91425" rIns="91425" bIns="91425" anchor="ctr" anchorCtr="0">
            <a:no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marL="0" lvl="0" indent="0" algn="r" rtl="0">
              <a:spcBef>
                <a:spcPts val="0"/>
              </a:spcBef>
              <a:spcAft>
                <a:spcPts val="0"/>
              </a:spcAft>
              <a:buNone/>
            </a:pPr>
            <a:fld id="{00000000-1234-1234-1234-123412341234}" type="slidenum">
              <a:rPr lang="de"/>
              <a:t>‹#›</a:t>
            </a:fld>
            <a:endParaRPr/>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matchingName="Section title and description">
  <p:cSld name="SECTION_TITLE_AND_DESCRIPTION">
    <p:spTree>
      <p:nvGrpSpPr>
        <p:cNvPr id="1" name="Shape 35"/>
        <p:cNvGrpSpPr/>
        <p:nvPr/>
      </p:nvGrpSpPr>
      <p:grpSpPr>
        <a:xfrm>
          <a:off x="0" y="0"/>
          <a:ext cx="0" cy="0"/>
          <a:chOff x="0" y="0"/>
          <a:chExt cx="0" cy="0"/>
        </a:xfrm>
      </p:grpSpPr>
      <p:sp>
        <p:nvSpPr>
          <p:cNvPr id="36" name="Google Shape;36;p9"/>
          <p:cNvSpPr/>
          <p:nvPr/>
        </p:nvSpPr>
        <p:spPr>
          <a:xfrm>
            <a:off x="4572000" y="-125"/>
            <a:ext cx="4572000" cy="5143500"/>
          </a:xfrm>
          <a:prstGeom prst="rect">
            <a:avLst/>
          </a:prstGeom>
          <a:solidFill>
            <a:schemeClr val="lt2"/>
          </a:solidFill>
          <a:ln>
            <a:noFill/>
          </a:ln>
        </p:spPr>
        <p:txBody>
          <a:bodyPr spcFirstLastPara="1" wrap="square" lIns="91425" tIns="91425" rIns="91425" bIns="91425" anchor="ctr" anchorCtr="0">
            <a:noAutofit/>
          </a:bodyPr>
          <a:lstStyle/>
          <a:p>
            <a:pPr marL="0" lvl="0" indent="0" algn="l" rtl="0">
              <a:spcBef>
                <a:spcPts val="0"/>
              </a:spcBef>
              <a:spcAft>
                <a:spcPts val="0"/>
              </a:spcAft>
              <a:buNone/>
            </a:pPr>
            <a:endParaRPr/>
          </a:p>
        </p:txBody>
      </p:sp>
      <p:sp>
        <p:nvSpPr>
          <p:cNvPr id="37" name="Google Shape;37;p9"/>
          <p:cNvSpPr txBox="1">
            <a:spLocks noGrp="1"/>
          </p:cNvSpPr>
          <p:nvPr>
            <p:ph type="title"/>
          </p:nvPr>
        </p:nvSpPr>
        <p:spPr>
          <a:xfrm>
            <a:off x="265500" y="1233175"/>
            <a:ext cx="4045200" cy="1482300"/>
          </a:xfrm>
          <a:prstGeom prst="rect">
            <a:avLst/>
          </a:prstGeom>
        </p:spPr>
        <p:txBody>
          <a:bodyPr spcFirstLastPara="1" wrap="square" lIns="91425" tIns="91425" rIns="91425" bIns="91425" anchor="b" anchorCtr="0">
            <a:noAutofit/>
          </a:bodyPr>
          <a:lstStyle>
            <a:lvl1pPr lvl="0" algn="ctr">
              <a:spcBef>
                <a:spcPts val="0"/>
              </a:spcBef>
              <a:spcAft>
                <a:spcPts val="0"/>
              </a:spcAft>
              <a:buSzPts val="4200"/>
              <a:buNone/>
              <a:defRPr sz="4200"/>
            </a:lvl1pPr>
            <a:lvl2pPr lvl="1" algn="ctr">
              <a:spcBef>
                <a:spcPts val="0"/>
              </a:spcBef>
              <a:spcAft>
                <a:spcPts val="0"/>
              </a:spcAft>
              <a:buSzPts val="4200"/>
              <a:buNone/>
              <a:defRPr sz="4200"/>
            </a:lvl2pPr>
            <a:lvl3pPr lvl="2" algn="ctr">
              <a:spcBef>
                <a:spcPts val="0"/>
              </a:spcBef>
              <a:spcAft>
                <a:spcPts val="0"/>
              </a:spcAft>
              <a:buSzPts val="4200"/>
              <a:buNone/>
              <a:defRPr sz="4200"/>
            </a:lvl3pPr>
            <a:lvl4pPr lvl="3" algn="ctr">
              <a:spcBef>
                <a:spcPts val="0"/>
              </a:spcBef>
              <a:spcAft>
                <a:spcPts val="0"/>
              </a:spcAft>
              <a:buSzPts val="4200"/>
              <a:buNone/>
              <a:defRPr sz="4200"/>
            </a:lvl4pPr>
            <a:lvl5pPr lvl="4" algn="ctr">
              <a:spcBef>
                <a:spcPts val="0"/>
              </a:spcBef>
              <a:spcAft>
                <a:spcPts val="0"/>
              </a:spcAft>
              <a:buSzPts val="4200"/>
              <a:buNone/>
              <a:defRPr sz="4200"/>
            </a:lvl5pPr>
            <a:lvl6pPr lvl="5" algn="ctr">
              <a:spcBef>
                <a:spcPts val="0"/>
              </a:spcBef>
              <a:spcAft>
                <a:spcPts val="0"/>
              </a:spcAft>
              <a:buSzPts val="4200"/>
              <a:buNone/>
              <a:defRPr sz="4200"/>
            </a:lvl6pPr>
            <a:lvl7pPr lvl="6" algn="ctr">
              <a:spcBef>
                <a:spcPts val="0"/>
              </a:spcBef>
              <a:spcAft>
                <a:spcPts val="0"/>
              </a:spcAft>
              <a:buSzPts val="4200"/>
              <a:buNone/>
              <a:defRPr sz="4200"/>
            </a:lvl7pPr>
            <a:lvl8pPr lvl="7" algn="ctr">
              <a:spcBef>
                <a:spcPts val="0"/>
              </a:spcBef>
              <a:spcAft>
                <a:spcPts val="0"/>
              </a:spcAft>
              <a:buSzPts val="4200"/>
              <a:buNone/>
              <a:defRPr sz="4200"/>
            </a:lvl8pPr>
            <a:lvl9pPr lvl="8" algn="ctr">
              <a:spcBef>
                <a:spcPts val="0"/>
              </a:spcBef>
              <a:spcAft>
                <a:spcPts val="0"/>
              </a:spcAft>
              <a:buSzPts val="4200"/>
              <a:buNone/>
              <a:defRPr sz="4200"/>
            </a:lvl9pPr>
          </a:lstStyle>
          <a:p>
            <a:endParaRPr/>
          </a:p>
        </p:txBody>
      </p:sp>
      <p:sp>
        <p:nvSpPr>
          <p:cNvPr id="38" name="Google Shape;38;p9"/>
          <p:cNvSpPr txBox="1">
            <a:spLocks noGrp="1"/>
          </p:cNvSpPr>
          <p:nvPr>
            <p:ph type="subTitle" idx="1"/>
          </p:nvPr>
        </p:nvSpPr>
        <p:spPr>
          <a:xfrm>
            <a:off x="265500" y="2803075"/>
            <a:ext cx="4045200" cy="1235100"/>
          </a:xfrm>
          <a:prstGeom prst="rect">
            <a:avLst/>
          </a:prstGeom>
        </p:spPr>
        <p:txBody>
          <a:bodyPr spcFirstLastPara="1" wrap="square" lIns="91425" tIns="91425" rIns="91425" bIns="91425" anchor="t" anchorCtr="0">
            <a:noAutofit/>
          </a:bodyPr>
          <a:lstStyle>
            <a:lvl1pPr lvl="0" algn="ctr">
              <a:lnSpc>
                <a:spcPct val="100000"/>
              </a:lnSpc>
              <a:spcBef>
                <a:spcPts val="0"/>
              </a:spcBef>
              <a:spcAft>
                <a:spcPts val="0"/>
              </a:spcAft>
              <a:buSzPts val="2100"/>
              <a:buNone/>
              <a:defRPr sz="2100"/>
            </a:lvl1pPr>
            <a:lvl2pPr lvl="1" algn="ctr">
              <a:lnSpc>
                <a:spcPct val="100000"/>
              </a:lnSpc>
              <a:spcBef>
                <a:spcPts val="0"/>
              </a:spcBef>
              <a:spcAft>
                <a:spcPts val="0"/>
              </a:spcAft>
              <a:buSzPts val="2100"/>
              <a:buNone/>
              <a:defRPr sz="2100"/>
            </a:lvl2pPr>
            <a:lvl3pPr lvl="2" algn="ctr">
              <a:lnSpc>
                <a:spcPct val="100000"/>
              </a:lnSpc>
              <a:spcBef>
                <a:spcPts val="0"/>
              </a:spcBef>
              <a:spcAft>
                <a:spcPts val="0"/>
              </a:spcAft>
              <a:buSzPts val="2100"/>
              <a:buNone/>
              <a:defRPr sz="2100"/>
            </a:lvl3pPr>
            <a:lvl4pPr lvl="3" algn="ctr">
              <a:lnSpc>
                <a:spcPct val="100000"/>
              </a:lnSpc>
              <a:spcBef>
                <a:spcPts val="0"/>
              </a:spcBef>
              <a:spcAft>
                <a:spcPts val="0"/>
              </a:spcAft>
              <a:buSzPts val="2100"/>
              <a:buNone/>
              <a:defRPr sz="2100"/>
            </a:lvl4pPr>
            <a:lvl5pPr lvl="4" algn="ctr">
              <a:lnSpc>
                <a:spcPct val="100000"/>
              </a:lnSpc>
              <a:spcBef>
                <a:spcPts val="0"/>
              </a:spcBef>
              <a:spcAft>
                <a:spcPts val="0"/>
              </a:spcAft>
              <a:buSzPts val="2100"/>
              <a:buNone/>
              <a:defRPr sz="2100"/>
            </a:lvl5pPr>
            <a:lvl6pPr lvl="5" algn="ctr">
              <a:lnSpc>
                <a:spcPct val="100000"/>
              </a:lnSpc>
              <a:spcBef>
                <a:spcPts val="0"/>
              </a:spcBef>
              <a:spcAft>
                <a:spcPts val="0"/>
              </a:spcAft>
              <a:buSzPts val="2100"/>
              <a:buNone/>
              <a:defRPr sz="2100"/>
            </a:lvl6pPr>
            <a:lvl7pPr lvl="6" algn="ctr">
              <a:lnSpc>
                <a:spcPct val="100000"/>
              </a:lnSpc>
              <a:spcBef>
                <a:spcPts val="0"/>
              </a:spcBef>
              <a:spcAft>
                <a:spcPts val="0"/>
              </a:spcAft>
              <a:buSzPts val="2100"/>
              <a:buNone/>
              <a:defRPr sz="2100"/>
            </a:lvl7pPr>
            <a:lvl8pPr lvl="7" algn="ctr">
              <a:lnSpc>
                <a:spcPct val="100000"/>
              </a:lnSpc>
              <a:spcBef>
                <a:spcPts val="0"/>
              </a:spcBef>
              <a:spcAft>
                <a:spcPts val="0"/>
              </a:spcAft>
              <a:buSzPts val="2100"/>
              <a:buNone/>
              <a:defRPr sz="2100"/>
            </a:lvl8pPr>
            <a:lvl9pPr lvl="8" algn="ctr">
              <a:lnSpc>
                <a:spcPct val="100000"/>
              </a:lnSpc>
              <a:spcBef>
                <a:spcPts val="0"/>
              </a:spcBef>
              <a:spcAft>
                <a:spcPts val="0"/>
              </a:spcAft>
              <a:buSzPts val="2100"/>
              <a:buNone/>
              <a:defRPr sz="2100"/>
            </a:lvl9pPr>
          </a:lstStyle>
          <a:p>
            <a:endParaRPr/>
          </a:p>
        </p:txBody>
      </p:sp>
      <p:sp>
        <p:nvSpPr>
          <p:cNvPr id="39" name="Google Shape;39;p9"/>
          <p:cNvSpPr txBox="1">
            <a:spLocks noGrp="1"/>
          </p:cNvSpPr>
          <p:nvPr>
            <p:ph type="body" idx="2"/>
          </p:nvPr>
        </p:nvSpPr>
        <p:spPr>
          <a:xfrm>
            <a:off x="4939500" y="724075"/>
            <a:ext cx="3837000" cy="3695100"/>
          </a:xfrm>
          <a:prstGeom prst="rect">
            <a:avLst/>
          </a:prstGeom>
        </p:spPr>
        <p:txBody>
          <a:bodyPr spcFirstLastPara="1" wrap="square" lIns="91425" tIns="91425" rIns="91425" bIns="91425" anchor="ctr" anchorCtr="0">
            <a:noAutofit/>
          </a:bodyPr>
          <a:lstStyle>
            <a:lvl1pPr marL="457200" lvl="0" indent="-342900">
              <a:spcBef>
                <a:spcPts val="0"/>
              </a:spcBef>
              <a:spcAft>
                <a:spcPts val="0"/>
              </a:spcAft>
              <a:buSzPts val="1800"/>
              <a:buChar char="●"/>
              <a:defRPr/>
            </a:lvl1pPr>
            <a:lvl2pPr marL="914400" lvl="1" indent="-317500">
              <a:spcBef>
                <a:spcPts val="1600"/>
              </a:spcBef>
              <a:spcAft>
                <a:spcPts val="0"/>
              </a:spcAft>
              <a:buSzPts val="1400"/>
              <a:buChar char="○"/>
              <a:defRPr/>
            </a:lvl2pPr>
            <a:lvl3pPr marL="1371600" lvl="2" indent="-317500">
              <a:spcBef>
                <a:spcPts val="1600"/>
              </a:spcBef>
              <a:spcAft>
                <a:spcPts val="0"/>
              </a:spcAft>
              <a:buSzPts val="1400"/>
              <a:buChar char="■"/>
              <a:defRPr/>
            </a:lvl3pPr>
            <a:lvl4pPr marL="1828800" lvl="3" indent="-317500">
              <a:spcBef>
                <a:spcPts val="1600"/>
              </a:spcBef>
              <a:spcAft>
                <a:spcPts val="0"/>
              </a:spcAft>
              <a:buSzPts val="1400"/>
              <a:buChar char="●"/>
              <a:defRPr/>
            </a:lvl4pPr>
            <a:lvl5pPr marL="2286000" lvl="4" indent="-317500">
              <a:spcBef>
                <a:spcPts val="1600"/>
              </a:spcBef>
              <a:spcAft>
                <a:spcPts val="0"/>
              </a:spcAft>
              <a:buSzPts val="1400"/>
              <a:buChar char="○"/>
              <a:defRPr/>
            </a:lvl5pPr>
            <a:lvl6pPr marL="2743200" lvl="5" indent="-317500">
              <a:spcBef>
                <a:spcPts val="1600"/>
              </a:spcBef>
              <a:spcAft>
                <a:spcPts val="0"/>
              </a:spcAft>
              <a:buSzPts val="1400"/>
              <a:buChar char="■"/>
              <a:defRPr/>
            </a:lvl6pPr>
            <a:lvl7pPr marL="3200400" lvl="6" indent="-317500">
              <a:spcBef>
                <a:spcPts val="1600"/>
              </a:spcBef>
              <a:spcAft>
                <a:spcPts val="0"/>
              </a:spcAft>
              <a:buSzPts val="1400"/>
              <a:buChar char="●"/>
              <a:defRPr/>
            </a:lvl7pPr>
            <a:lvl8pPr marL="3657600" lvl="7" indent="-317500">
              <a:spcBef>
                <a:spcPts val="1600"/>
              </a:spcBef>
              <a:spcAft>
                <a:spcPts val="0"/>
              </a:spcAft>
              <a:buSzPts val="1400"/>
              <a:buChar char="○"/>
              <a:defRPr/>
            </a:lvl8pPr>
            <a:lvl9pPr marL="4114800" lvl="8" indent="-317500">
              <a:spcBef>
                <a:spcPts val="1600"/>
              </a:spcBef>
              <a:spcAft>
                <a:spcPts val="1600"/>
              </a:spcAft>
              <a:buSzPts val="1400"/>
              <a:buChar char="■"/>
              <a:defRPr/>
            </a:lvl9pPr>
          </a:lstStyle>
          <a:p>
            <a:endParaRPr/>
          </a:p>
        </p:txBody>
      </p:sp>
      <p:sp>
        <p:nvSpPr>
          <p:cNvPr id="40" name="Google Shape;40;p9"/>
          <p:cNvSpPr txBox="1">
            <a:spLocks noGrp="1"/>
          </p:cNvSpPr>
          <p:nvPr>
            <p:ph type="sldNum" idx="12"/>
          </p:nvPr>
        </p:nvSpPr>
        <p:spPr>
          <a:xfrm>
            <a:off x="8472458" y="4663217"/>
            <a:ext cx="548700" cy="393600"/>
          </a:xfrm>
          <a:prstGeom prst="rect">
            <a:avLst/>
          </a:prstGeom>
        </p:spPr>
        <p:txBody>
          <a:bodyPr spcFirstLastPara="1" wrap="square" lIns="91425" tIns="91425" rIns="91425" bIns="91425" anchor="ctr" anchorCtr="0">
            <a:no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marL="0" lvl="0" indent="0" algn="r" rtl="0">
              <a:spcBef>
                <a:spcPts val="0"/>
              </a:spcBef>
              <a:spcAft>
                <a:spcPts val="0"/>
              </a:spcAft>
              <a:buNone/>
            </a:pPr>
            <a:fld id="{00000000-1234-1234-1234-123412341234}" type="slidenum">
              <a:rPr lang="de"/>
              <a:t>‹#›</a:t>
            </a:fld>
            <a:endParaRPr/>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matchingName="Caption">
  <p:cSld name="CAPTION_ONLY">
    <p:spTree>
      <p:nvGrpSpPr>
        <p:cNvPr id="1" name="Shape 41"/>
        <p:cNvGrpSpPr/>
        <p:nvPr/>
      </p:nvGrpSpPr>
      <p:grpSpPr>
        <a:xfrm>
          <a:off x="0" y="0"/>
          <a:ext cx="0" cy="0"/>
          <a:chOff x="0" y="0"/>
          <a:chExt cx="0" cy="0"/>
        </a:xfrm>
      </p:grpSpPr>
      <p:sp>
        <p:nvSpPr>
          <p:cNvPr id="42" name="Google Shape;42;p10"/>
          <p:cNvSpPr txBox="1">
            <a:spLocks noGrp="1"/>
          </p:cNvSpPr>
          <p:nvPr>
            <p:ph type="body" idx="1"/>
          </p:nvPr>
        </p:nvSpPr>
        <p:spPr>
          <a:xfrm>
            <a:off x="311700" y="4230575"/>
            <a:ext cx="5998800" cy="605100"/>
          </a:xfrm>
          <a:prstGeom prst="rect">
            <a:avLst/>
          </a:prstGeom>
        </p:spPr>
        <p:txBody>
          <a:bodyPr spcFirstLastPara="1" wrap="square" lIns="91425" tIns="91425" rIns="91425" bIns="91425" anchor="ctr" anchorCtr="0">
            <a:noAutofit/>
          </a:bodyPr>
          <a:lstStyle>
            <a:lvl1pPr marL="457200" lvl="0" indent="-228600">
              <a:lnSpc>
                <a:spcPct val="100000"/>
              </a:lnSpc>
              <a:spcBef>
                <a:spcPts val="0"/>
              </a:spcBef>
              <a:spcAft>
                <a:spcPts val="0"/>
              </a:spcAft>
              <a:buSzPts val="1800"/>
              <a:buNone/>
              <a:defRPr/>
            </a:lvl1pPr>
          </a:lstStyle>
          <a:p>
            <a:endParaRPr/>
          </a:p>
        </p:txBody>
      </p:sp>
      <p:sp>
        <p:nvSpPr>
          <p:cNvPr id="43" name="Google Shape;43;p10"/>
          <p:cNvSpPr txBox="1">
            <a:spLocks noGrp="1"/>
          </p:cNvSpPr>
          <p:nvPr>
            <p:ph type="sldNum" idx="12"/>
          </p:nvPr>
        </p:nvSpPr>
        <p:spPr>
          <a:xfrm>
            <a:off x="8472458" y="4663217"/>
            <a:ext cx="548700" cy="393600"/>
          </a:xfrm>
          <a:prstGeom prst="rect">
            <a:avLst/>
          </a:prstGeom>
        </p:spPr>
        <p:txBody>
          <a:bodyPr spcFirstLastPara="1" wrap="square" lIns="91425" tIns="91425" rIns="91425" bIns="91425" anchor="ctr" anchorCtr="0">
            <a:no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marL="0" lvl="0" indent="0" algn="r" rtl="0">
              <a:spcBef>
                <a:spcPts val="0"/>
              </a:spcBef>
              <a:spcAft>
                <a:spcPts val="0"/>
              </a:spcAft>
              <a:buNone/>
            </a:pPr>
            <a:fld id="{00000000-1234-1234-1234-123412341234}" type="slidenum">
              <a:rPr lang="de"/>
              <a:t>‹#›</a:t>
            </a:fld>
            <a:endParaRPr/>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name="simple-light-2">
    <p:bg>
      <p:bgPr>
        <a:solidFill>
          <a:schemeClr val="lt1"/>
        </a:solidFill>
        <a:effectLst/>
      </p:bgPr>
    </p:bg>
    <p:spTree>
      <p:nvGrpSpPr>
        <p:cNvPr id="1" name="Shape 5"/>
        <p:cNvGrpSpPr/>
        <p:nvPr/>
      </p:nvGrpSpPr>
      <p:grpSpPr>
        <a:xfrm>
          <a:off x="0" y="0"/>
          <a:ext cx="0" cy="0"/>
          <a:chOff x="0" y="0"/>
          <a:chExt cx="0" cy="0"/>
        </a:xfrm>
      </p:grpSpPr>
      <p:sp>
        <p:nvSpPr>
          <p:cNvPr id="6" name="Google Shape;6;p1"/>
          <p:cNvSpPr txBox="1">
            <a:spLocks noGrp="1"/>
          </p:cNvSpPr>
          <p:nvPr>
            <p:ph type="title"/>
          </p:nvPr>
        </p:nvSpPr>
        <p:spPr>
          <a:xfrm>
            <a:off x="311700" y="445025"/>
            <a:ext cx="8520600" cy="572700"/>
          </a:xfrm>
          <a:prstGeom prst="rect">
            <a:avLst/>
          </a:prstGeom>
          <a:noFill/>
          <a:ln>
            <a:noFill/>
          </a:ln>
        </p:spPr>
        <p:txBody>
          <a:bodyPr spcFirstLastPara="1" wrap="square" lIns="91425" tIns="91425" rIns="91425" bIns="91425" anchor="t" anchorCtr="0">
            <a:noAutofit/>
          </a:bodyPr>
          <a:lstStyle>
            <a:lvl1pPr lvl="0">
              <a:spcBef>
                <a:spcPts val="0"/>
              </a:spcBef>
              <a:spcAft>
                <a:spcPts val="0"/>
              </a:spcAft>
              <a:buClr>
                <a:schemeClr val="dk1"/>
              </a:buClr>
              <a:buSzPts val="2800"/>
              <a:buNone/>
              <a:defRPr sz="2800">
                <a:solidFill>
                  <a:schemeClr val="dk1"/>
                </a:solidFill>
              </a:defRPr>
            </a:lvl1pPr>
            <a:lvl2pPr lvl="1">
              <a:spcBef>
                <a:spcPts val="0"/>
              </a:spcBef>
              <a:spcAft>
                <a:spcPts val="0"/>
              </a:spcAft>
              <a:buClr>
                <a:schemeClr val="dk1"/>
              </a:buClr>
              <a:buSzPts val="2800"/>
              <a:buNone/>
              <a:defRPr sz="2800">
                <a:solidFill>
                  <a:schemeClr val="dk1"/>
                </a:solidFill>
              </a:defRPr>
            </a:lvl2pPr>
            <a:lvl3pPr lvl="2">
              <a:spcBef>
                <a:spcPts val="0"/>
              </a:spcBef>
              <a:spcAft>
                <a:spcPts val="0"/>
              </a:spcAft>
              <a:buClr>
                <a:schemeClr val="dk1"/>
              </a:buClr>
              <a:buSzPts val="2800"/>
              <a:buNone/>
              <a:defRPr sz="2800">
                <a:solidFill>
                  <a:schemeClr val="dk1"/>
                </a:solidFill>
              </a:defRPr>
            </a:lvl3pPr>
            <a:lvl4pPr lvl="3">
              <a:spcBef>
                <a:spcPts val="0"/>
              </a:spcBef>
              <a:spcAft>
                <a:spcPts val="0"/>
              </a:spcAft>
              <a:buClr>
                <a:schemeClr val="dk1"/>
              </a:buClr>
              <a:buSzPts val="2800"/>
              <a:buNone/>
              <a:defRPr sz="2800">
                <a:solidFill>
                  <a:schemeClr val="dk1"/>
                </a:solidFill>
              </a:defRPr>
            </a:lvl4pPr>
            <a:lvl5pPr lvl="4">
              <a:spcBef>
                <a:spcPts val="0"/>
              </a:spcBef>
              <a:spcAft>
                <a:spcPts val="0"/>
              </a:spcAft>
              <a:buClr>
                <a:schemeClr val="dk1"/>
              </a:buClr>
              <a:buSzPts val="2800"/>
              <a:buNone/>
              <a:defRPr sz="2800">
                <a:solidFill>
                  <a:schemeClr val="dk1"/>
                </a:solidFill>
              </a:defRPr>
            </a:lvl5pPr>
            <a:lvl6pPr lvl="5">
              <a:spcBef>
                <a:spcPts val="0"/>
              </a:spcBef>
              <a:spcAft>
                <a:spcPts val="0"/>
              </a:spcAft>
              <a:buClr>
                <a:schemeClr val="dk1"/>
              </a:buClr>
              <a:buSzPts val="2800"/>
              <a:buNone/>
              <a:defRPr sz="2800">
                <a:solidFill>
                  <a:schemeClr val="dk1"/>
                </a:solidFill>
              </a:defRPr>
            </a:lvl6pPr>
            <a:lvl7pPr lvl="6">
              <a:spcBef>
                <a:spcPts val="0"/>
              </a:spcBef>
              <a:spcAft>
                <a:spcPts val="0"/>
              </a:spcAft>
              <a:buClr>
                <a:schemeClr val="dk1"/>
              </a:buClr>
              <a:buSzPts val="2800"/>
              <a:buNone/>
              <a:defRPr sz="2800">
                <a:solidFill>
                  <a:schemeClr val="dk1"/>
                </a:solidFill>
              </a:defRPr>
            </a:lvl7pPr>
            <a:lvl8pPr lvl="7">
              <a:spcBef>
                <a:spcPts val="0"/>
              </a:spcBef>
              <a:spcAft>
                <a:spcPts val="0"/>
              </a:spcAft>
              <a:buClr>
                <a:schemeClr val="dk1"/>
              </a:buClr>
              <a:buSzPts val="2800"/>
              <a:buNone/>
              <a:defRPr sz="2800">
                <a:solidFill>
                  <a:schemeClr val="dk1"/>
                </a:solidFill>
              </a:defRPr>
            </a:lvl8pPr>
            <a:lvl9pPr lvl="8">
              <a:spcBef>
                <a:spcPts val="0"/>
              </a:spcBef>
              <a:spcAft>
                <a:spcPts val="0"/>
              </a:spcAft>
              <a:buClr>
                <a:schemeClr val="dk1"/>
              </a:buClr>
              <a:buSzPts val="2800"/>
              <a:buNone/>
              <a:defRPr sz="2800">
                <a:solidFill>
                  <a:schemeClr val="dk1"/>
                </a:solidFill>
              </a:defRPr>
            </a:lvl9pPr>
          </a:lstStyle>
          <a:p>
            <a:endParaRPr/>
          </a:p>
        </p:txBody>
      </p:sp>
      <p:sp>
        <p:nvSpPr>
          <p:cNvPr id="7" name="Google Shape;7;p1"/>
          <p:cNvSpPr txBox="1">
            <a:spLocks noGrp="1"/>
          </p:cNvSpPr>
          <p:nvPr>
            <p:ph type="body" idx="1"/>
          </p:nvPr>
        </p:nvSpPr>
        <p:spPr>
          <a:xfrm>
            <a:off x="311700" y="1152475"/>
            <a:ext cx="8520600" cy="3416400"/>
          </a:xfrm>
          <a:prstGeom prst="rect">
            <a:avLst/>
          </a:prstGeom>
          <a:noFill/>
          <a:ln>
            <a:noFill/>
          </a:ln>
        </p:spPr>
        <p:txBody>
          <a:bodyPr spcFirstLastPara="1" wrap="square" lIns="91425" tIns="91425" rIns="91425" bIns="91425" anchor="t" anchorCtr="0">
            <a:noAutofit/>
          </a:bodyPr>
          <a:lstStyle>
            <a:lvl1pPr marL="457200" lvl="0" indent="-342900">
              <a:lnSpc>
                <a:spcPct val="115000"/>
              </a:lnSpc>
              <a:spcBef>
                <a:spcPts val="0"/>
              </a:spcBef>
              <a:spcAft>
                <a:spcPts val="0"/>
              </a:spcAft>
              <a:buClr>
                <a:schemeClr val="dk2"/>
              </a:buClr>
              <a:buSzPts val="1800"/>
              <a:buChar char="●"/>
              <a:defRPr sz="1800">
                <a:solidFill>
                  <a:schemeClr val="dk2"/>
                </a:solidFill>
              </a:defRPr>
            </a:lvl1pPr>
            <a:lvl2pPr marL="914400" lvl="1" indent="-317500">
              <a:lnSpc>
                <a:spcPct val="115000"/>
              </a:lnSpc>
              <a:spcBef>
                <a:spcPts val="1600"/>
              </a:spcBef>
              <a:spcAft>
                <a:spcPts val="0"/>
              </a:spcAft>
              <a:buClr>
                <a:schemeClr val="dk2"/>
              </a:buClr>
              <a:buSzPts val="1400"/>
              <a:buChar char="○"/>
              <a:defRPr>
                <a:solidFill>
                  <a:schemeClr val="dk2"/>
                </a:solidFill>
              </a:defRPr>
            </a:lvl2pPr>
            <a:lvl3pPr marL="1371600" lvl="2" indent="-317500">
              <a:lnSpc>
                <a:spcPct val="115000"/>
              </a:lnSpc>
              <a:spcBef>
                <a:spcPts val="1600"/>
              </a:spcBef>
              <a:spcAft>
                <a:spcPts val="0"/>
              </a:spcAft>
              <a:buClr>
                <a:schemeClr val="dk2"/>
              </a:buClr>
              <a:buSzPts val="1400"/>
              <a:buChar char="■"/>
              <a:defRPr>
                <a:solidFill>
                  <a:schemeClr val="dk2"/>
                </a:solidFill>
              </a:defRPr>
            </a:lvl3pPr>
            <a:lvl4pPr marL="1828800" lvl="3" indent="-317500">
              <a:lnSpc>
                <a:spcPct val="115000"/>
              </a:lnSpc>
              <a:spcBef>
                <a:spcPts val="1600"/>
              </a:spcBef>
              <a:spcAft>
                <a:spcPts val="0"/>
              </a:spcAft>
              <a:buClr>
                <a:schemeClr val="dk2"/>
              </a:buClr>
              <a:buSzPts val="1400"/>
              <a:buChar char="●"/>
              <a:defRPr>
                <a:solidFill>
                  <a:schemeClr val="dk2"/>
                </a:solidFill>
              </a:defRPr>
            </a:lvl4pPr>
            <a:lvl5pPr marL="2286000" lvl="4" indent="-317500">
              <a:lnSpc>
                <a:spcPct val="115000"/>
              </a:lnSpc>
              <a:spcBef>
                <a:spcPts val="1600"/>
              </a:spcBef>
              <a:spcAft>
                <a:spcPts val="0"/>
              </a:spcAft>
              <a:buClr>
                <a:schemeClr val="dk2"/>
              </a:buClr>
              <a:buSzPts val="1400"/>
              <a:buChar char="○"/>
              <a:defRPr>
                <a:solidFill>
                  <a:schemeClr val="dk2"/>
                </a:solidFill>
              </a:defRPr>
            </a:lvl5pPr>
            <a:lvl6pPr marL="2743200" lvl="5" indent="-317500">
              <a:lnSpc>
                <a:spcPct val="115000"/>
              </a:lnSpc>
              <a:spcBef>
                <a:spcPts val="1600"/>
              </a:spcBef>
              <a:spcAft>
                <a:spcPts val="0"/>
              </a:spcAft>
              <a:buClr>
                <a:schemeClr val="dk2"/>
              </a:buClr>
              <a:buSzPts val="1400"/>
              <a:buChar char="■"/>
              <a:defRPr>
                <a:solidFill>
                  <a:schemeClr val="dk2"/>
                </a:solidFill>
              </a:defRPr>
            </a:lvl6pPr>
            <a:lvl7pPr marL="3200400" lvl="6" indent="-317500">
              <a:lnSpc>
                <a:spcPct val="115000"/>
              </a:lnSpc>
              <a:spcBef>
                <a:spcPts val="1600"/>
              </a:spcBef>
              <a:spcAft>
                <a:spcPts val="0"/>
              </a:spcAft>
              <a:buClr>
                <a:schemeClr val="dk2"/>
              </a:buClr>
              <a:buSzPts val="1400"/>
              <a:buChar char="●"/>
              <a:defRPr>
                <a:solidFill>
                  <a:schemeClr val="dk2"/>
                </a:solidFill>
              </a:defRPr>
            </a:lvl7pPr>
            <a:lvl8pPr marL="3657600" lvl="7" indent="-317500">
              <a:lnSpc>
                <a:spcPct val="115000"/>
              </a:lnSpc>
              <a:spcBef>
                <a:spcPts val="1600"/>
              </a:spcBef>
              <a:spcAft>
                <a:spcPts val="0"/>
              </a:spcAft>
              <a:buClr>
                <a:schemeClr val="dk2"/>
              </a:buClr>
              <a:buSzPts val="1400"/>
              <a:buChar char="○"/>
              <a:defRPr>
                <a:solidFill>
                  <a:schemeClr val="dk2"/>
                </a:solidFill>
              </a:defRPr>
            </a:lvl8pPr>
            <a:lvl9pPr marL="4114800" lvl="8" indent="-317500">
              <a:lnSpc>
                <a:spcPct val="115000"/>
              </a:lnSpc>
              <a:spcBef>
                <a:spcPts val="1600"/>
              </a:spcBef>
              <a:spcAft>
                <a:spcPts val="1600"/>
              </a:spcAft>
              <a:buClr>
                <a:schemeClr val="dk2"/>
              </a:buClr>
              <a:buSzPts val="1400"/>
              <a:buChar char="■"/>
              <a:defRPr>
                <a:solidFill>
                  <a:schemeClr val="dk2"/>
                </a:solidFill>
              </a:defRPr>
            </a:lvl9pPr>
          </a:lstStyle>
          <a:p>
            <a:endParaRPr/>
          </a:p>
        </p:txBody>
      </p:sp>
      <p:sp>
        <p:nvSpPr>
          <p:cNvPr id="8" name="Google Shape;8;p1"/>
          <p:cNvSpPr txBox="1">
            <a:spLocks noGrp="1"/>
          </p:cNvSpPr>
          <p:nvPr>
            <p:ph type="sldNum" idx="12"/>
          </p:nvPr>
        </p:nvSpPr>
        <p:spPr>
          <a:xfrm>
            <a:off x="8472458" y="4663217"/>
            <a:ext cx="548700" cy="393600"/>
          </a:xfrm>
          <a:prstGeom prst="rect">
            <a:avLst/>
          </a:prstGeom>
          <a:noFill/>
          <a:ln>
            <a:noFill/>
          </a:ln>
        </p:spPr>
        <p:txBody>
          <a:bodyPr spcFirstLastPara="1" wrap="square" lIns="91425" tIns="91425" rIns="91425" bIns="91425" anchor="ctr" anchorCtr="0">
            <a:noAutofit/>
          </a:bodyPr>
          <a:lstStyle>
            <a:lvl1pPr lvl="0" algn="r">
              <a:buNone/>
              <a:defRPr sz="1000">
                <a:solidFill>
                  <a:schemeClr val="dk2"/>
                </a:solidFill>
              </a:defRPr>
            </a:lvl1pPr>
            <a:lvl2pPr lvl="1" algn="r">
              <a:buNone/>
              <a:defRPr sz="1000">
                <a:solidFill>
                  <a:schemeClr val="dk2"/>
                </a:solidFill>
              </a:defRPr>
            </a:lvl2pPr>
            <a:lvl3pPr lvl="2" algn="r">
              <a:buNone/>
              <a:defRPr sz="1000">
                <a:solidFill>
                  <a:schemeClr val="dk2"/>
                </a:solidFill>
              </a:defRPr>
            </a:lvl3pPr>
            <a:lvl4pPr lvl="3" algn="r">
              <a:buNone/>
              <a:defRPr sz="1000">
                <a:solidFill>
                  <a:schemeClr val="dk2"/>
                </a:solidFill>
              </a:defRPr>
            </a:lvl4pPr>
            <a:lvl5pPr lvl="4" algn="r">
              <a:buNone/>
              <a:defRPr sz="1000">
                <a:solidFill>
                  <a:schemeClr val="dk2"/>
                </a:solidFill>
              </a:defRPr>
            </a:lvl5pPr>
            <a:lvl6pPr lvl="5" algn="r">
              <a:buNone/>
              <a:defRPr sz="1000">
                <a:solidFill>
                  <a:schemeClr val="dk2"/>
                </a:solidFill>
              </a:defRPr>
            </a:lvl6pPr>
            <a:lvl7pPr lvl="6" algn="r">
              <a:buNone/>
              <a:defRPr sz="1000">
                <a:solidFill>
                  <a:schemeClr val="dk2"/>
                </a:solidFill>
              </a:defRPr>
            </a:lvl7pPr>
            <a:lvl8pPr lvl="7" algn="r">
              <a:buNone/>
              <a:defRPr sz="1000">
                <a:solidFill>
                  <a:schemeClr val="dk2"/>
                </a:solidFill>
              </a:defRPr>
            </a:lvl8pPr>
            <a:lvl9pPr lvl="8" algn="r">
              <a:buNone/>
              <a:defRPr sz="1000">
                <a:solidFill>
                  <a:schemeClr val="dk2"/>
                </a:solidFill>
              </a:defRPr>
            </a:lvl9pPr>
          </a:lstStyle>
          <a:p>
            <a:pPr marL="0" lvl="0" indent="0" algn="r" rtl="0">
              <a:spcBef>
                <a:spcPts val="0"/>
              </a:spcBef>
              <a:spcAft>
                <a:spcPts val="0"/>
              </a:spcAft>
              <a:buNone/>
            </a:pPr>
            <a:fld id="{00000000-1234-1234-1234-123412341234}" type="slidenum">
              <a:rPr lang="de"/>
              <a:t>‹#›</a:t>
            </a:fld>
            <a:endParaRPr/>
          </a:p>
        </p:txBody>
      </p:sp>
    </p:spTree>
  </p:cSld>
  <p:clrMap bg1="lt1" tx1="dk1" bg2="dk2" tx2="lt2" accent1="accent1" accent2="accent2" accent3="accent3" accent4="accent4" accent5="accent5" accent6="accent6" hlink="hlink" folHlink="folHlink"/>
  <p:sldLayoutIdLst>
    <p:sldLayoutId id="2147483648" r:id="rId1"/>
    <p:sldLayoutId id="2147483649" r:id="rId2"/>
    <p:sldLayoutId id="2147483650" r:id="rId3"/>
    <p:sldLayoutId id="2147483651" r:id="rId4"/>
    <p:sldLayoutId id="2147483652" r:id="rId5"/>
    <p:sldLayoutId id="2147483653" r:id="rId6"/>
    <p:sldLayoutId id="2147483654" r:id="rId7"/>
    <p:sldLayoutId id="2147483655" r:id="rId8"/>
    <p:sldLayoutId id="2147483656" r:id="rId9"/>
    <p:sldLayoutId id="2147483657" r:id="rId10"/>
    <p:sldLayoutId id="2147483658" r:id="rId11"/>
  </p:sldLayoutIdLst>
  <p:hf sldNum="0" hdr="0" ftr="0" dt="0"/>
  <p:txStyles>
    <p:titleStyle>
      <a:defPPr marR="0" lvl="0" algn="l" rtl="0">
        <a:lnSpc>
          <a:spcPct val="100000"/>
        </a:lnSpc>
        <a:spcBef>
          <a:spcPts val="0"/>
        </a:spcBef>
        <a:spcAft>
          <a:spcPts val="0"/>
        </a:spcAft>
      </a:defPPr>
      <a:lvl1pPr marR="0" lvl="0"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1pPr>
      <a:lvl2pPr marR="0" lvl="1"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2pPr>
      <a:lvl3pPr marR="0" lvl="2"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3pPr>
      <a:lvl4pPr marR="0" lvl="3"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4pPr>
      <a:lvl5pPr marR="0" lvl="4"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5pPr>
      <a:lvl6pPr marR="0" lvl="5"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6pPr>
      <a:lvl7pPr marR="0" lvl="6"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7pPr>
      <a:lvl8pPr marR="0" lvl="7"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8pPr>
      <a:lvl9pPr marR="0" lvl="8"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9pPr>
    </p:titleStyle>
    <p:bodyStyle>
      <a:defPPr marR="0" lvl="0" algn="l" rtl="0">
        <a:lnSpc>
          <a:spcPct val="100000"/>
        </a:lnSpc>
        <a:spcBef>
          <a:spcPts val="0"/>
        </a:spcBef>
        <a:spcAft>
          <a:spcPts val="0"/>
        </a:spcAft>
      </a:defPPr>
      <a:lvl1pPr marR="0" lvl="0"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1pPr>
      <a:lvl2pPr marR="0" lvl="1"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2pPr>
      <a:lvl3pPr marR="0" lvl="2"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3pPr>
      <a:lvl4pPr marR="0" lvl="3"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4pPr>
      <a:lvl5pPr marR="0" lvl="4"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5pPr>
      <a:lvl6pPr marR="0" lvl="5"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6pPr>
      <a:lvl7pPr marR="0" lvl="6"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7pPr>
      <a:lvl8pPr marR="0" lvl="7"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8pPr>
      <a:lvl9pPr marR="0" lvl="8"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9pPr>
    </p:bodyStyle>
    <p:otherStyle>
      <a:defPPr marR="0" lvl="0" algn="l" rtl="0">
        <a:lnSpc>
          <a:spcPct val="100000"/>
        </a:lnSpc>
        <a:spcBef>
          <a:spcPts val="0"/>
        </a:spcBef>
        <a:spcAft>
          <a:spcPts val="0"/>
        </a:spcAft>
      </a:defPPr>
      <a:lvl1pPr marR="0" lvl="0"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1pPr>
      <a:lvl2pPr marR="0" lvl="1"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2pPr>
      <a:lvl3pPr marR="0" lvl="2"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3pPr>
      <a:lvl4pPr marR="0" lvl="3"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4pPr>
      <a:lvl5pPr marR="0" lvl="4"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5pPr>
      <a:lvl6pPr marR="0" lvl="5"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6pPr>
      <a:lvl7pPr marR="0" lvl="6"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7pPr>
      <a:lvl8pPr marR="0" lvl="7"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8pPr>
      <a:lvl9pPr marR="0" lvl="8"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2" Type="http://schemas.openxmlformats.org/officeDocument/2006/relationships/notesSlide" Target="../notesSlides/notesSlide10.xml"/><Relationship Id="rId1" Type="http://schemas.openxmlformats.org/officeDocument/2006/relationships/slideLayout" Target="../slideLayouts/slideLayout3.xml"/></Relationships>
</file>

<file path=ppt/slides/_rels/slide11.xml.rels><?xml version="1.0" encoding="UTF-8" standalone="yes"?>
<Relationships xmlns="http://schemas.openxmlformats.org/package/2006/relationships"><Relationship Id="rId2" Type="http://schemas.openxmlformats.org/officeDocument/2006/relationships/notesSlide" Target="../notesSlides/notesSlide11.xml"/><Relationship Id="rId1" Type="http://schemas.openxmlformats.org/officeDocument/2006/relationships/slideLayout" Target="../slideLayouts/slideLayout3.xml"/></Relationships>
</file>

<file path=ppt/slides/_rels/slide2.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3.xml"/></Relationships>
</file>

<file path=ppt/slides/_rels/slide3.xml.rels><?xml version="1.0" encoding="UTF-8" standalone="yes"?>
<Relationships xmlns="http://schemas.openxmlformats.org/package/2006/relationships"><Relationship Id="rId2" Type="http://schemas.openxmlformats.org/officeDocument/2006/relationships/notesSlide" Target="../notesSlides/notesSlide3.xml"/><Relationship Id="rId1" Type="http://schemas.openxmlformats.org/officeDocument/2006/relationships/slideLayout" Target="../slideLayouts/slideLayout3.xml"/></Relationships>
</file>

<file path=ppt/slides/_rels/slide4.xml.rels><?xml version="1.0" encoding="UTF-8" standalone="yes"?>
<Relationships xmlns="http://schemas.openxmlformats.org/package/2006/relationships"><Relationship Id="rId2" Type="http://schemas.openxmlformats.org/officeDocument/2006/relationships/notesSlide" Target="../notesSlides/notesSlide4.xml"/><Relationship Id="rId1" Type="http://schemas.openxmlformats.org/officeDocument/2006/relationships/slideLayout" Target="../slideLayouts/slideLayout3.xml"/></Relationships>
</file>

<file path=ppt/slides/_rels/slide5.xml.rels><?xml version="1.0" encoding="UTF-8" standalone="yes"?>
<Relationships xmlns="http://schemas.openxmlformats.org/package/2006/relationships"><Relationship Id="rId2" Type="http://schemas.openxmlformats.org/officeDocument/2006/relationships/notesSlide" Target="../notesSlides/notesSlide5.xml"/><Relationship Id="rId1" Type="http://schemas.openxmlformats.org/officeDocument/2006/relationships/slideLayout" Target="../slideLayouts/slideLayout3.xml"/></Relationships>
</file>

<file path=ppt/slides/_rels/slide6.xml.rels><?xml version="1.0" encoding="UTF-8" standalone="yes"?>
<Relationships xmlns="http://schemas.openxmlformats.org/package/2006/relationships"><Relationship Id="rId2" Type="http://schemas.openxmlformats.org/officeDocument/2006/relationships/notesSlide" Target="../notesSlides/notesSlide6.xml"/><Relationship Id="rId1" Type="http://schemas.openxmlformats.org/officeDocument/2006/relationships/slideLayout" Target="../slideLayouts/slideLayout3.xml"/></Relationships>
</file>

<file path=ppt/slides/_rels/slide7.xml.rels><?xml version="1.0" encoding="UTF-8" standalone="yes"?>
<Relationships xmlns="http://schemas.openxmlformats.org/package/2006/relationships"><Relationship Id="rId2" Type="http://schemas.openxmlformats.org/officeDocument/2006/relationships/notesSlide" Target="../notesSlides/notesSlide7.xml"/><Relationship Id="rId1" Type="http://schemas.openxmlformats.org/officeDocument/2006/relationships/slideLayout" Target="../slideLayouts/slideLayout3.xml"/></Relationships>
</file>

<file path=ppt/slides/_rels/slide8.xml.rels><?xml version="1.0" encoding="UTF-8" standalone="yes"?>
<Relationships xmlns="http://schemas.openxmlformats.org/package/2006/relationships"><Relationship Id="rId2" Type="http://schemas.openxmlformats.org/officeDocument/2006/relationships/notesSlide" Target="../notesSlides/notesSlide8.xml"/><Relationship Id="rId1" Type="http://schemas.openxmlformats.org/officeDocument/2006/relationships/slideLayout" Target="../slideLayouts/slideLayout3.xml"/></Relationships>
</file>

<file path=ppt/slides/_rels/slide9.xml.rels><?xml version="1.0" encoding="UTF-8" standalone="yes"?>
<Relationships xmlns="http://schemas.openxmlformats.org/package/2006/relationships"><Relationship Id="rId2" Type="http://schemas.openxmlformats.org/officeDocument/2006/relationships/notesSlide" Target="../notesSlides/notesSlide9.xml"/><Relationship Id="rId1" Type="http://schemas.openxmlformats.org/officeDocument/2006/relationships/slideLayout" Target="../slideLayouts/slideLayout3.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Shape 53"/>
        <p:cNvGrpSpPr/>
        <p:nvPr/>
      </p:nvGrpSpPr>
      <p:grpSpPr>
        <a:xfrm>
          <a:off x="0" y="0"/>
          <a:ext cx="0" cy="0"/>
          <a:chOff x="0" y="0"/>
          <a:chExt cx="0" cy="0"/>
        </a:xfrm>
      </p:grpSpPr>
      <p:sp>
        <p:nvSpPr>
          <p:cNvPr id="54" name="Google Shape;54;p13"/>
          <p:cNvSpPr txBox="1">
            <a:spLocks noGrp="1"/>
          </p:cNvSpPr>
          <p:nvPr>
            <p:ph type="ctrTitle"/>
          </p:nvPr>
        </p:nvSpPr>
        <p:spPr>
          <a:xfrm>
            <a:off x="311700" y="479550"/>
            <a:ext cx="8520600" cy="2317500"/>
          </a:xfrm>
          <a:prstGeom prst="rect">
            <a:avLst/>
          </a:prstGeom>
        </p:spPr>
        <p:txBody>
          <a:bodyPr spcFirstLastPara="1" wrap="square" lIns="91425" tIns="91425" rIns="91425" bIns="91425" anchor="b" anchorCtr="0">
            <a:noAutofit/>
          </a:bodyPr>
          <a:lstStyle/>
          <a:p>
            <a:pPr marL="0" lvl="0" indent="0" algn="ctr" rtl="0">
              <a:lnSpc>
                <a:spcPct val="115000"/>
              </a:lnSpc>
              <a:spcBef>
                <a:spcPts val="1200"/>
              </a:spcBef>
              <a:spcAft>
                <a:spcPts val="0"/>
              </a:spcAft>
              <a:buClr>
                <a:schemeClr val="dk1"/>
              </a:buClr>
              <a:buSzPts val="1100"/>
              <a:buFont typeface="Arial"/>
              <a:buNone/>
            </a:pPr>
            <a:r>
              <a:rPr lang="de" sz="3500" b="1"/>
              <a:t>Cyber Security Awareness Campaigns: Why do they fail to change behaviour?</a:t>
            </a:r>
            <a:endParaRPr sz="3500" b="1"/>
          </a:p>
          <a:p>
            <a:pPr marL="0" lvl="0" indent="0" algn="ctr" rtl="0">
              <a:spcBef>
                <a:spcPts val="1200"/>
              </a:spcBef>
              <a:spcAft>
                <a:spcPts val="0"/>
              </a:spcAft>
              <a:buNone/>
            </a:pPr>
            <a:endParaRPr sz="5600"/>
          </a:p>
        </p:txBody>
      </p:sp>
      <p:sp>
        <p:nvSpPr>
          <p:cNvPr id="55" name="Google Shape;55;p13"/>
          <p:cNvSpPr txBox="1">
            <a:spLocks noGrp="1"/>
          </p:cNvSpPr>
          <p:nvPr>
            <p:ph type="subTitle" idx="1"/>
          </p:nvPr>
        </p:nvSpPr>
        <p:spPr>
          <a:xfrm>
            <a:off x="311700" y="2834125"/>
            <a:ext cx="8734200" cy="792600"/>
          </a:xfrm>
          <a:prstGeom prst="rect">
            <a:avLst/>
          </a:prstGeom>
        </p:spPr>
        <p:txBody>
          <a:bodyPr spcFirstLastPara="1" wrap="square" lIns="91425" tIns="91425" rIns="91425" bIns="91425" anchor="t" anchorCtr="0">
            <a:noAutofit/>
          </a:bodyPr>
          <a:lstStyle/>
          <a:p>
            <a:pPr marL="0" lvl="0" indent="0" algn="ctr" rtl="0">
              <a:spcBef>
                <a:spcPts val="0"/>
              </a:spcBef>
              <a:spcAft>
                <a:spcPts val="0"/>
              </a:spcAft>
              <a:buNone/>
            </a:pPr>
            <a:r>
              <a:rPr lang="de" dirty="0"/>
              <a:t>Group 3 - Angelina </a:t>
            </a:r>
            <a:r>
              <a:rPr lang="de" dirty="0" err="1"/>
              <a:t>Jukic</a:t>
            </a:r>
            <a:r>
              <a:rPr lang="de" dirty="0"/>
              <a:t>, Fabian Gehring, Katja Root</a:t>
            </a:r>
            <a:endParaRPr dirty="0"/>
          </a:p>
        </p:txBody>
      </p:sp>
    </p:spTree>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Shape 107"/>
        <p:cNvGrpSpPr/>
        <p:nvPr/>
      </p:nvGrpSpPr>
      <p:grpSpPr>
        <a:xfrm>
          <a:off x="0" y="0"/>
          <a:ext cx="0" cy="0"/>
          <a:chOff x="0" y="0"/>
          <a:chExt cx="0" cy="0"/>
        </a:xfrm>
      </p:grpSpPr>
      <p:sp>
        <p:nvSpPr>
          <p:cNvPr id="108" name="Google Shape;108;p22"/>
          <p:cNvSpPr txBox="1">
            <a:spLocks noGrp="1"/>
          </p:cNvSpPr>
          <p:nvPr>
            <p:ph type="title"/>
          </p:nvPr>
        </p:nvSpPr>
        <p:spPr>
          <a:xfrm>
            <a:off x="311700" y="445025"/>
            <a:ext cx="8520600" cy="572700"/>
          </a:xfrm>
          <a:prstGeom prst="rect">
            <a:avLst/>
          </a:prstGeom>
        </p:spPr>
        <p:txBody>
          <a:bodyPr spcFirstLastPara="1" wrap="square" lIns="91425" tIns="91425" rIns="91425" bIns="91425" anchor="t" anchorCtr="0">
            <a:noAutofit/>
          </a:bodyPr>
          <a:lstStyle/>
          <a:p>
            <a:pPr marL="0" lvl="0" indent="0" algn="l" rtl="0">
              <a:lnSpc>
                <a:spcPct val="115000"/>
              </a:lnSpc>
              <a:spcBef>
                <a:spcPts val="1200"/>
              </a:spcBef>
              <a:spcAft>
                <a:spcPts val="1200"/>
              </a:spcAft>
              <a:buClr>
                <a:schemeClr val="dk1"/>
              </a:buClr>
              <a:buSzPts val="1100"/>
              <a:buFont typeface="Arial"/>
              <a:buNone/>
            </a:pPr>
            <a:r>
              <a:rPr lang="de" sz="1800" b="1">
                <a:highlight>
                  <a:srgbClr val="FFFFFF"/>
                </a:highlight>
              </a:rPr>
              <a:t>Existing awareness campaigns: Comparison of UK and Africa</a:t>
            </a:r>
            <a:endParaRPr sz="1800" b="1"/>
          </a:p>
        </p:txBody>
      </p:sp>
      <p:sp>
        <p:nvSpPr>
          <p:cNvPr id="109" name="Google Shape;109;p22"/>
          <p:cNvSpPr txBox="1">
            <a:spLocks noGrp="1"/>
          </p:cNvSpPr>
          <p:nvPr>
            <p:ph type="body" idx="1"/>
          </p:nvPr>
        </p:nvSpPr>
        <p:spPr>
          <a:xfrm>
            <a:off x="141050" y="1044000"/>
            <a:ext cx="8951700" cy="3676200"/>
          </a:xfrm>
          <a:prstGeom prst="rect">
            <a:avLst/>
          </a:prstGeom>
        </p:spPr>
        <p:txBody>
          <a:bodyPr spcFirstLastPara="1" wrap="square" lIns="91425" tIns="91425" rIns="91425" bIns="72000" anchor="t" anchorCtr="0">
            <a:noAutofit/>
          </a:bodyPr>
          <a:lstStyle/>
          <a:p>
            <a:pPr marL="457200" lvl="0" indent="0" algn="l" rtl="0">
              <a:spcBef>
                <a:spcPts val="0"/>
              </a:spcBef>
              <a:spcAft>
                <a:spcPts val="0"/>
              </a:spcAft>
              <a:buNone/>
            </a:pPr>
            <a:r>
              <a:rPr lang="de" sz="1200"/>
              <a:t>Number of existing cyber-security awareness campaigns: </a:t>
            </a:r>
            <a:endParaRPr sz="1200"/>
          </a:p>
          <a:p>
            <a:pPr marL="914400" lvl="0" indent="-304800" algn="l" rtl="0">
              <a:spcBef>
                <a:spcPts val="1600"/>
              </a:spcBef>
              <a:spcAft>
                <a:spcPts val="0"/>
              </a:spcAft>
              <a:buSzPts val="1200"/>
              <a:buChar char="➢"/>
            </a:pPr>
            <a:r>
              <a:rPr lang="de" sz="1200"/>
              <a:t>UK: large number of existing campaigns </a:t>
            </a:r>
            <a:r>
              <a:rPr lang="de" sz="1200">
                <a:solidFill>
                  <a:srgbClr val="4B4B4B"/>
                </a:solidFill>
              </a:rPr>
              <a:t>↔</a:t>
            </a:r>
            <a:r>
              <a:rPr lang="de" sz="1200"/>
              <a:t> Africa: small number, but targeted and coordinated campaigns</a:t>
            </a:r>
            <a:endParaRPr sz="1200"/>
          </a:p>
          <a:p>
            <a:pPr marL="457200" lvl="0" indent="0" algn="l" rtl="0">
              <a:spcBef>
                <a:spcPts val="1600"/>
              </a:spcBef>
              <a:spcAft>
                <a:spcPts val="0"/>
              </a:spcAft>
              <a:buNone/>
            </a:pPr>
            <a:r>
              <a:rPr lang="de" sz="1200"/>
              <a:t>Messages targeted to:</a:t>
            </a:r>
            <a:endParaRPr sz="1200"/>
          </a:p>
          <a:p>
            <a:pPr marL="914400" lvl="0" indent="-304800" algn="l" rtl="0">
              <a:spcBef>
                <a:spcPts val="1600"/>
              </a:spcBef>
              <a:spcAft>
                <a:spcPts val="0"/>
              </a:spcAft>
              <a:buSzPts val="1200"/>
              <a:buChar char="➢"/>
            </a:pPr>
            <a:r>
              <a:rPr lang="de" sz="1200"/>
              <a:t>UK: campaigns refer mostly to Individuals </a:t>
            </a:r>
            <a:r>
              <a:rPr lang="de" sz="1200">
                <a:solidFill>
                  <a:srgbClr val="4B4B4B"/>
                </a:solidFill>
              </a:rPr>
              <a:t>↔ Africa: campaigns refer to users in terms of their relationship and social group memberships &amp; need to fulfil duties and obligations</a:t>
            </a:r>
            <a:endParaRPr sz="1200">
              <a:solidFill>
                <a:srgbClr val="4B4B4B"/>
              </a:solidFill>
            </a:endParaRPr>
          </a:p>
          <a:p>
            <a:pPr marL="457200" lvl="0" indent="0" algn="l" rtl="0">
              <a:spcBef>
                <a:spcPts val="1600"/>
              </a:spcBef>
              <a:spcAft>
                <a:spcPts val="0"/>
              </a:spcAft>
              <a:buNone/>
            </a:pPr>
            <a:r>
              <a:rPr lang="de" sz="1200"/>
              <a:t>Cultural aspects - identification of the target group of a campaign and try to match a cultural theme of the message recipient and also match the characteristics:</a:t>
            </a:r>
            <a:endParaRPr sz="1200"/>
          </a:p>
          <a:p>
            <a:pPr marL="914400" lvl="0" indent="-304800" algn="l" rtl="0">
              <a:spcBef>
                <a:spcPts val="1600"/>
              </a:spcBef>
              <a:spcAft>
                <a:spcPts val="0"/>
              </a:spcAft>
              <a:buClr>
                <a:srgbClr val="4B4B4B"/>
              </a:buClr>
              <a:buSzPts val="1200"/>
              <a:buChar char="➢"/>
            </a:pPr>
            <a:r>
              <a:rPr lang="de" sz="1200">
                <a:solidFill>
                  <a:srgbClr val="4B4B4B"/>
                </a:solidFill>
              </a:rPr>
              <a:t>UK: individualistic approach ↔ Africa: collectivist approach</a:t>
            </a:r>
            <a:endParaRPr sz="1200">
              <a:solidFill>
                <a:srgbClr val="4B4B4B"/>
              </a:solidFill>
            </a:endParaRPr>
          </a:p>
          <a:p>
            <a:pPr marL="914400" lvl="0" indent="0" algn="l" rtl="0">
              <a:spcBef>
                <a:spcPts val="1600"/>
              </a:spcBef>
              <a:spcAft>
                <a:spcPts val="0"/>
              </a:spcAft>
              <a:buNone/>
            </a:pPr>
            <a:endParaRPr sz="1200">
              <a:solidFill>
                <a:srgbClr val="4B4B4B"/>
              </a:solidFill>
            </a:endParaRPr>
          </a:p>
          <a:p>
            <a:pPr marL="0" lvl="0" indent="457200" algn="l" rtl="0">
              <a:spcBef>
                <a:spcPts val="1600"/>
              </a:spcBef>
              <a:spcAft>
                <a:spcPts val="0"/>
              </a:spcAft>
              <a:buNone/>
            </a:pPr>
            <a:r>
              <a:rPr lang="de" sz="1200">
                <a:solidFill>
                  <a:srgbClr val="4B4B4B"/>
                </a:solidFill>
              </a:rPr>
              <a:t>Both the UK and Africa do not offer the possibility to users to call a help-line - to  receive help and/or report cybercrime</a:t>
            </a:r>
            <a:endParaRPr sz="1200">
              <a:solidFill>
                <a:srgbClr val="4B4B4B"/>
              </a:solidFill>
            </a:endParaRPr>
          </a:p>
          <a:p>
            <a:pPr marL="0" lvl="0" indent="0" algn="l" rtl="0">
              <a:spcBef>
                <a:spcPts val="1600"/>
              </a:spcBef>
              <a:spcAft>
                <a:spcPts val="0"/>
              </a:spcAft>
              <a:buNone/>
            </a:pPr>
            <a:endParaRPr sz="1200">
              <a:solidFill>
                <a:srgbClr val="4B4B4B"/>
              </a:solidFill>
            </a:endParaRPr>
          </a:p>
          <a:p>
            <a:pPr marL="0" lvl="0" indent="457200" algn="l" rtl="0">
              <a:spcBef>
                <a:spcPts val="1600"/>
              </a:spcBef>
              <a:spcAft>
                <a:spcPts val="1600"/>
              </a:spcAft>
              <a:buNone/>
            </a:pPr>
            <a:endParaRPr sz="1300"/>
          </a:p>
        </p:txBody>
      </p:sp>
    </p:spTree>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Shape 113"/>
        <p:cNvGrpSpPr/>
        <p:nvPr/>
      </p:nvGrpSpPr>
      <p:grpSpPr>
        <a:xfrm>
          <a:off x="0" y="0"/>
          <a:ext cx="0" cy="0"/>
          <a:chOff x="0" y="0"/>
          <a:chExt cx="0" cy="0"/>
        </a:xfrm>
      </p:grpSpPr>
      <p:sp>
        <p:nvSpPr>
          <p:cNvPr id="114" name="Google Shape;114;p23"/>
          <p:cNvSpPr txBox="1">
            <a:spLocks noGrp="1"/>
          </p:cNvSpPr>
          <p:nvPr>
            <p:ph type="title"/>
          </p:nvPr>
        </p:nvSpPr>
        <p:spPr>
          <a:xfrm>
            <a:off x="311700" y="2285400"/>
            <a:ext cx="8520600" cy="572700"/>
          </a:xfrm>
          <a:prstGeom prst="rect">
            <a:avLst/>
          </a:prstGeom>
        </p:spPr>
        <p:txBody>
          <a:bodyPr spcFirstLastPara="1" wrap="square" lIns="91425" tIns="91425" rIns="91425" bIns="91425" anchor="t" anchorCtr="0">
            <a:noAutofit/>
          </a:bodyPr>
          <a:lstStyle/>
          <a:p>
            <a:pPr marL="0" lvl="0" indent="0" algn="ctr" rtl="0">
              <a:spcBef>
                <a:spcPts val="0"/>
              </a:spcBef>
              <a:spcAft>
                <a:spcPts val="0"/>
              </a:spcAft>
              <a:buNone/>
            </a:pPr>
            <a:r>
              <a:rPr lang="de"/>
              <a:t>THANK YOU!</a:t>
            </a:r>
            <a:endParaRPr/>
          </a:p>
        </p:txBody>
      </p:sp>
    </p:spTree>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Shape 59"/>
        <p:cNvGrpSpPr/>
        <p:nvPr/>
      </p:nvGrpSpPr>
      <p:grpSpPr>
        <a:xfrm>
          <a:off x="0" y="0"/>
          <a:ext cx="0" cy="0"/>
          <a:chOff x="0" y="0"/>
          <a:chExt cx="0" cy="0"/>
        </a:xfrm>
      </p:grpSpPr>
      <p:sp>
        <p:nvSpPr>
          <p:cNvPr id="60" name="Google Shape;60;p14"/>
          <p:cNvSpPr txBox="1">
            <a:spLocks noGrp="1"/>
          </p:cNvSpPr>
          <p:nvPr>
            <p:ph type="title"/>
          </p:nvPr>
        </p:nvSpPr>
        <p:spPr>
          <a:xfrm>
            <a:off x="311700" y="445025"/>
            <a:ext cx="8520600" cy="572700"/>
          </a:xfrm>
          <a:prstGeom prst="rect">
            <a:avLst/>
          </a:prstGeom>
        </p:spPr>
        <p:txBody>
          <a:bodyPr spcFirstLastPara="1" wrap="square" lIns="91425" tIns="91425" rIns="91425" bIns="91425" anchor="t" anchorCtr="0">
            <a:noAutofit/>
          </a:bodyPr>
          <a:lstStyle/>
          <a:p>
            <a:pPr marL="0" lvl="0" indent="0" algn="l" rtl="0">
              <a:spcBef>
                <a:spcPts val="0"/>
              </a:spcBef>
              <a:spcAft>
                <a:spcPts val="0"/>
              </a:spcAft>
              <a:buNone/>
            </a:pPr>
            <a:r>
              <a:rPr lang="de" sz="1800"/>
              <a:t>Background- Context</a:t>
            </a:r>
            <a:endParaRPr sz="1800"/>
          </a:p>
        </p:txBody>
      </p:sp>
      <p:sp>
        <p:nvSpPr>
          <p:cNvPr id="61" name="Google Shape;61;p14"/>
          <p:cNvSpPr txBox="1">
            <a:spLocks noGrp="1"/>
          </p:cNvSpPr>
          <p:nvPr>
            <p:ph type="body" idx="1"/>
          </p:nvPr>
        </p:nvSpPr>
        <p:spPr>
          <a:xfrm>
            <a:off x="311700" y="1152475"/>
            <a:ext cx="8520600" cy="3416400"/>
          </a:xfrm>
          <a:prstGeom prst="rect">
            <a:avLst/>
          </a:prstGeom>
        </p:spPr>
        <p:txBody>
          <a:bodyPr spcFirstLastPara="1" wrap="square" lIns="91425" tIns="91425" rIns="91425" bIns="91425" anchor="t" anchorCtr="0">
            <a:noAutofit/>
          </a:bodyPr>
          <a:lstStyle/>
          <a:p>
            <a:pPr marL="0" lvl="0" indent="0" algn="l" rtl="0">
              <a:spcBef>
                <a:spcPts val="1200"/>
              </a:spcBef>
              <a:spcAft>
                <a:spcPts val="0"/>
              </a:spcAft>
              <a:buClr>
                <a:schemeClr val="dk1"/>
              </a:buClr>
              <a:buSzPts val="1100"/>
              <a:buFont typeface="Arial"/>
              <a:buNone/>
            </a:pPr>
            <a:r>
              <a:rPr lang="de" sz="1100">
                <a:solidFill>
                  <a:schemeClr val="dk1"/>
                </a:solidFill>
                <a:highlight>
                  <a:srgbClr val="FFFFFF"/>
                </a:highlight>
              </a:rPr>
              <a:t>Past and current efforts to improve information-security practices and promote a sustainable society have not had the desired impact.</a:t>
            </a:r>
            <a:endParaRPr sz="1100">
              <a:solidFill>
                <a:schemeClr val="dk1"/>
              </a:solidFill>
              <a:highlight>
                <a:srgbClr val="FFFFFF"/>
              </a:highlight>
            </a:endParaRPr>
          </a:p>
          <a:p>
            <a:pPr marL="0" lvl="0" indent="0" algn="l" rtl="0">
              <a:spcBef>
                <a:spcPts val="1200"/>
              </a:spcBef>
              <a:spcAft>
                <a:spcPts val="0"/>
              </a:spcAft>
              <a:buClr>
                <a:schemeClr val="dk1"/>
              </a:buClr>
              <a:buSzPts val="1100"/>
              <a:buFont typeface="Arial"/>
              <a:buNone/>
            </a:pPr>
            <a:r>
              <a:rPr lang="de" sz="1100">
                <a:solidFill>
                  <a:schemeClr val="dk1"/>
                </a:solidFill>
                <a:highlight>
                  <a:srgbClr val="FFFFFF"/>
                </a:highlight>
              </a:rPr>
              <a:t>How people perceive risks is critical to creating effective awareness campaigns.</a:t>
            </a:r>
            <a:endParaRPr sz="1100">
              <a:solidFill>
                <a:schemeClr val="dk1"/>
              </a:solidFill>
              <a:highlight>
                <a:srgbClr val="FFFFFF"/>
              </a:highlight>
            </a:endParaRPr>
          </a:p>
          <a:p>
            <a:pPr marL="0" lvl="0" indent="0" algn="l" rtl="0">
              <a:spcBef>
                <a:spcPts val="1200"/>
              </a:spcBef>
              <a:spcAft>
                <a:spcPts val="0"/>
              </a:spcAft>
              <a:buNone/>
            </a:pPr>
            <a:r>
              <a:rPr lang="de" sz="1100">
                <a:solidFill>
                  <a:schemeClr val="dk1"/>
                </a:solidFill>
                <a:highlight>
                  <a:srgbClr val="FFFFFF"/>
                </a:highlight>
              </a:rPr>
              <a:t>1 - people must be able to understand and apply the advice</a:t>
            </a:r>
            <a:endParaRPr sz="1100">
              <a:solidFill>
                <a:schemeClr val="dk1"/>
              </a:solidFill>
              <a:highlight>
                <a:srgbClr val="FFFFFF"/>
              </a:highlight>
            </a:endParaRPr>
          </a:p>
          <a:p>
            <a:pPr marL="0" lvl="0" indent="0" algn="l" rtl="0">
              <a:spcBef>
                <a:spcPts val="1200"/>
              </a:spcBef>
              <a:spcAft>
                <a:spcPts val="0"/>
              </a:spcAft>
              <a:buNone/>
            </a:pPr>
            <a:r>
              <a:rPr lang="de" sz="1100">
                <a:solidFill>
                  <a:schemeClr val="dk1"/>
                </a:solidFill>
                <a:highlight>
                  <a:srgbClr val="FFFFFF"/>
                </a:highlight>
              </a:rPr>
              <a:t>2 -  they must be motivated and willing to do so </a:t>
            </a:r>
            <a:endParaRPr sz="1100">
              <a:solidFill>
                <a:schemeClr val="dk1"/>
              </a:solidFill>
              <a:highlight>
                <a:srgbClr val="FFFFFF"/>
              </a:highlight>
            </a:endParaRPr>
          </a:p>
          <a:p>
            <a:pPr marL="0" lvl="0" indent="0" algn="l" rtl="0">
              <a:spcBef>
                <a:spcPts val="1200"/>
              </a:spcBef>
              <a:spcAft>
                <a:spcPts val="0"/>
              </a:spcAft>
              <a:buNone/>
            </a:pPr>
            <a:r>
              <a:rPr lang="de" sz="1100">
                <a:solidFill>
                  <a:schemeClr val="dk1"/>
                </a:solidFill>
                <a:highlight>
                  <a:srgbClr val="FFFFFF"/>
                </a:highlight>
              </a:rPr>
              <a:t>3 -  latter requires changes to attitudes and intentions - with help of several psychological models of behavior</a:t>
            </a:r>
            <a:endParaRPr sz="1100">
              <a:solidFill>
                <a:schemeClr val="dk1"/>
              </a:solidFill>
              <a:highlight>
                <a:srgbClr val="FFFFFF"/>
              </a:highlight>
            </a:endParaRPr>
          </a:p>
          <a:p>
            <a:pPr marL="0" lvl="0" indent="0" algn="l" rtl="0">
              <a:spcBef>
                <a:spcPts val="1200"/>
              </a:spcBef>
              <a:spcAft>
                <a:spcPts val="0"/>
              </a:spcAft>
              <a:buNone/>
            </a:pPr>
            <a:r>
              <a:rPr lang="de" sz="1100">
                <a:solidFill>
                  <a:schemeClr val="dk1"/>
                </a:solidFill>
              </a:rPr>
              <a:t>Security awareness is defined in NIST Special Publication 800-16 [4] as follows: “</a:t>
            </a:r>
            <a:r>
              <a:rPr lang="de" sz="1100" i="1">
                <a:solidFill>
                  <a:schemeClr val="dk1"/>
                </a:solidFill>
              </a:rPr>
              <a:t>Awareness is not training. The purpose of awareness presentations is simply to focus attention on security. Awareness presentations are intended to allow individuals to recognize IT security concerns and respond accordingly”.</a:t>
            </a:r>
            <a:endParaRPr sz="1100" i="1">
              <a:solidFill>
                <a:schemeClr val="dk1"/>
              </a:solidFill>
            </a:endParaRPr>
          </a:p>
          <a:p>
            <a:pPr marL="0" lvl="0" indent="0" algn="l" rtl="0">
              <a:spcBef>
                <a:spcPts val="1200"/>
              </a:spcBef>
              <a:spcAft>
                <a:spcPts val="0"/>
              </a:spcAft>
              <a:buClr>
                <a:schemeClr val="dk1"/>
              </a:buClr>
              <a:buSzPts val="1100"/>
              <a:buFont typeface="Arial"/>
              <a:buNone/>
            </a:pPr>
            <a:endParaRPr sz="1100">
              <a:solidFill>
                <a:schemeClr val="dk1"/>
              </a:solidFill>
              <a:highlight>
                <a:srgbClr val="FFFFFF"/>
              </a:highlight>
            </a:endParaRPr>
          </a:p>
          <a:p>
            <a:pPr marL="0" lvl="0" indent="0" algn="l" rtl="0">
              <a:spcBef>
                <a:spcPts val="1200"/>
              </a:spcBef>
              <a:spcAft>
                <a:spcPts val="1600"/>
              </a:spcAft>
              <a:buNone/>
            </a:pPr>
            <a:endParaRPr/>
          </a:p>
        </p:txBody>
      </p:sp>
    </p:spTree>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Shape 65"/>
        <p:cNvGrpSpPr/>
        <p:nvPr/>
      </p:nvGrpSpPr>
      <p:grpSpPr>
        <a:xfrm>
          <a:off x="0" y="0"/>
          <a:ext cx="0" cy="0"/>
          <a:chOff x="0" y="0"/>
          <a:chExt cx="0" cy="0"/>
        </a:xfrm>
      </p:grpSpPr>
      <p:sp>
        <p:nvSpPr>
          <p:cNvPr id="66" name="Google Shape;66;p15"/>
          <p:cNvSpPr txBox="1">
            <a:spLocks noGrp="1"/>
          </p:cNvSpPr>
          <p:nvPr>
            <p:ph type="title"/>
          </p:nvPr>
        </p:nvSpPr>
        <p:spPr>
          <a:xfrm>
            <a:off x="217650" y="89725"/>
            <a:ext cx="8520600" cy="572700"/>
          </a:xfrm>
          <a:prstGeom prst="rect">
            <a:avLst/>
          </a:prstGeom>
        </p:spPr>
        <p:txBody>
          <a:bodyPr spcFirstLastPara="1" wrap="square" lIns="91425" tIns="91425" rIns="91425" bIns="91425" anchor="t" anchorCtr="0">
            <a:noAutofit/>
          </a:bodyPr>
          <a:lstStyle/>
          <a:p>
            <a:pPr marL="0" lvl="0" indent="0" algn="l" rtl="0">
              <a:lnSpc>
                <a:spcPct val="115000"/>
              </a:lnSpc>
              <a:spcBef>
                <a:spcPts val="1200"/>
              </a:spcBef>
              <a:spcAft>
                <a:spcPts val="1200"/>
              </a:spcAft>
              <a:buClr>
                <a:schemeClr val="dk1"/>
              </a:buClr>
              <a:buSzPts val="1100"/>
              <a:buFont typeface="Arial"/>
              <a:buNone/>
            </a:pPr>
            <a:r>
              <a:rPr lang="de" sz="1800" b="1"/>
              <a:t>9 Factors influencing change in online behaviour</a:t>
            </a:r>
            <a:endParaRPr sz="1800" b="1"/>
          </a:p>
        </p:txBody>
      </p:sp>
      <p:sp>
        <p:nvSpPr>
          <p:cNvPr id="67" name="Google Shape;67;p15"/>
          <p:cNvSpPr txBox="1">
            <a:spLocks noGrp="1"/>
          </p:cNvSpPr>
          <p:nvPr>
            <p:ph type="body" idx="1"/>
          </p:nvPr>
        </p:nvSpPr>
        <p:spPr>
          <a:xfrm>
            <a:off x="217650" y="662425"/>
            <a:ext cx="8759100" cy="4165500"/>
          </a:xfrm>
          <a:prstGeom prst="rect">
            <a:avLst/>
          </a:prstGeom>
        </p:spPr>
        <p:txBody>
          <a:bodyPr spcFirstLastPara="1" wrap="square" lIns="91425" tIns="91425" rIns="91425" bIns="91425" anchor="t" anchorCtr="0">
            <a:noAutofit/>
          </a:bodyPr>
          <a:lstStyle/>
          <a:p>
            <a:pPr marL="0" lvl="0" indent="0" algn="l" rtl="0">
              <a:spcBef>
                <a:spcPts val="1200"/>
              </a:spcBef>
              <a:spcAft>
                <a:spcPts val="0"/>
              </a:spcAft>
              <a:buNone/>
            </a:pPr>
            <a:r>
              <a:rPr lang="de" sz="1200">
                <a:solidFill>
                  <a:srgbClr val="666666"/>
                </a:solidFill>
              </a:rPr>
              <a:t>(1) the messenger (who communicates information); </a:t>
            </a:r>
            <a:endParaRPr sz="1200">
              <a:solidFill>
                <a:srgbClr val="666666"/>
              </a:solidFill>
            </a:endParaRPr>
          </a:p>
          <a:p>
            <a:pPr marL="0" lvl="0" indent="0" algn="l" rtl="0">
              <a:spcBef>
                <a:spcPts val="1200"/>
              </a:spcBef>
              <a:spcAft>
                <a:spcPts val="0"/>
              </a:spcAft>
              <a:buNone/>
            </a:pPr>
            <a:r>
              <a:rPr lang="de" sz="1200">
                <a:solidFill>
                  <a:srgbClr val="666666"/>
                </a:solidFill>
              </a:rPr>
              <a:t>(2) incentives (our responses to incentives are shaped by predictable mental short cuts, such as strongly avoiding losses); </a:t>
            </a:r>
            <a:endParaRPr sz="1200">
              <a:solidFill>
                <a:srgbClr val="666666"/>
              </a:solidFill>
            </a:endParaRPr>
          </a:p>
          <a:p>
            <a:pPr marL="0" lvl="0" indent="0" algn="l" rtl="0">
              <a:spcBef>
                <a:spcPts val="1200"/>
              </a:spcBef>
              <a:spcAft>
                <a:spcPts val="0"/>
              </a:spcAft>
              <a:buNone/>
            </a:pPr>
            <a:r>
              <a:rPr lang="de" sz="1200">
                <a:solidFill>
                  <a:srgbClr val="666666"/>
                </a:solidFill>
              </a:rPr>
              <a:t>(3) norms (how others strongly influence us); </a:t>
            </a:r>
            <a:endParaRPr sz="1200">
              <a:solidFill>
                <a:srgbClr val="666666"/>
              </a:solidFill>
            </a:endParaRPr>
          </a:p>
          <a:p>
            <a:pPr marL="0" lvl="0" indent="0" algn="l" rtl="0">
              <a:spcBef>
                <a:spcPts val="1200"/>
              </a:spcBef>
              <a:spcAft>
                <a:spcPts val="0"/>
              </a:spcAft>
              <a:buNone/>
            </a:pPr>
            <a:r>
              <a:rPr lang="de" sz="1200">
                <a:solidFill>
                  <a:srgbClr val="666666"/>
                </a:solidFill>
              </a:rPr>
              <a:t>(4) defaults (we follow pre-set options); </a:t>
            </a:r>
            <a:endParaRPr sz="1200">
              <a:solidFill>
                <a:srgbClr val="666666"/>
              </a:solidFill>
            </a:endParaRPr>
          </a:p>
          <a:p>
            <a:pPr marL="0" lvl="0" indent="0" algn="l" rtl="0">
              <a:spcBef>
                <a:spcPts val="1200"/>
              </a:spcBef>
              <a:spcAft>
                <a:spcPts val="0"/>
              </a:spcAft>
              <a:buNone/>
            </a:pPr>
            <a:r>
              <a:rPr lang="de" sz="1200">
                <a:solidFill>
                  <a:srgbClr val="666666"/>
                </a:solidFill>
              </a:rPr>
              <a:t>(5) salience (what is relevant usually draws our attention);</a:t>
            </a:r>
            <a:endParaRPr sz="1200">
              <a:solidFill>
                <a:srgbClr val="666666"/>
              </a:solidFill>
            </a:endParaRPr>
          </a:p>
          <a:p>
            <a:pPr marL="0" lvl="0" indent="0" algn="l" rtl="0">
              <a:spcBef>
                <a:spcPts val="1200"/>
              </a:spcBef>
              <a:spcAft>
                <a:spcPts val="0"/>
              </a:spcAft>
              <a:buNone/>
            </a:pPr>
            <a:r>
              <a:rPr lang="de" sz="1200">
                <a:solidFill>
                  <a:srgbClr val="666666"/>
                </a:solidFill>
              </a:rPr>
              <a:t>(6) priming (our acts are often influenced by sub-conscious cues); </a:t>
            </a:r>
            <a:endParaRPr sz="1200">
              <a:solidFill>
                <a:srgbClr val="666666"/>
              </a:solidFill>
            </a:endParaRPr>
          </a:p>
          <a:p>
            <a:pPr marL="0" lvl="0" indent="0" algn="l" rtl="0">
              <a:spcBef>
                <a:spcPts val="1200"/>
              </a:spcBef>
              <a:spcAft>
                <a:spcPts val="0"/>
              </a:spcAft>
              <a:buNone/>
            </a:pPr>
            <a:r>
              <a:rPr lang="de" sz="1200">
                <a:solidFill>
                  <a:srgbClr val="666666"/>
                </a:solidFill>
              </a:rPr>
              <a:t>(7) affect (emotional associations can powerfully shape our actions); </a:t>
            </a:r>
            <a:endParaRPr sz="1200">
              <a:solidFill>
                <a:srgbClr val="666666"/>
              </a:solidFill>
            </a:endParaRPr>
          </a:p>
          <a:p>
            <a:pPr marL="0" lvl="0" indent="0" algn="l" rtl="0">
              <a:spcBef>
                <a:spcPts val="1200"/>
              </a:spcBef>
              <a:spcAft>
                <a:spcPts val="0"/>
              </a:spcAft>
              <a:buNone/>
            </a:pPr>
            <a:r>
              <a:rPr lang="de" sz="1200">
                <a:solidFill>
                  <a:srgbClr val="666666"/>
                </a:solidFill>
              </a:rPr>
              <a:t>(8) commitments (we seek to be consistent with our public promises, and reciprocate acts); </a:t>
            </a:r>
            <a:endParaRPr sz="1200">
              <a:solidFill>
                <a:srgbClr val="666666"/>
              </a:solidFill>
            </a:endParaRPr>
          </a:p>
          <a:p>
            <a:pPr marL="0" lvl="0" indent="0" algn="l" rtl="0">
              <a:spcBef>
                <a:spcPts val="1200"/>
              </a:spcBef>
              <a:spcAft>
                <a:spcPts val="0"/>
              </a:spcAft>
              <a:buClr>
                <a:schemeClr val="dk1"/>
              </a:buClr>
              <a:buSzPts val="1100"/>
              <a:buFont typeface="Arial"/>
              <a:buNone/>
            </a:pPr>
            <a:r>
              <a:rPr lang="de" sz="1200">
                <a:solidFill>
                  <a:srgbClr val="666666"/>
                </a:solidFill>
              </a:rPr>
              <a:t>(9) ego (we act in ways that make us feel better about ourselves).</a:t>
            </a:r>
            <a:endParaRPr sz="1200">
              <a:solidFill>
                <a:srgbClr val="666666"/>
              </a:solidFill>
            </a:endParaRPr>
          </a:p>
          <a:p>
            <a:pPr marL="0" lvl="0" indent="0" algn="l" rtl="0">
              <a:spcBef>
                <a:spcPts val="1200"/>
              </a:spcBef>
              <a:spcAft>
                <a:spcPts val="0"/>
              </a:spcAft>
              <a:buClr>
                <a:schemeClr val="dk1"/>
              </a:buClr>
              <a:buSzPts val="1100"/>
              <a:buFont typeface="Arial"/>
              <a:buNone/>
            </a:pPr>
            <a:r>
              <a:rPr lang="de" sz="1200">
                <a:solidFill>
                  <a:srgbClr val="666666"/>
                </a:solidFill>
              </a:rPr>
              <a:t>→ hint at the key ingredients for an overall approach to influencing behaviour change, </a:t>
            </a:r>
            <a:endParaRPr sz="1200">
              <a:solidFill>
                <a:srgbClr val="666666"/>
              </a:solidFill>
            </a:endParaRPr>
          </a:p>
          <a:p>
            <a:pPr marL="0" lvl="0" indent="0" algn="l" rtl="0">
              <a:spcBef>
                <a:spcPts val="1200"/>
              </a:spcBef>
              <a:spcAft>
                <a:spcPts val="0"/>
              </a:spcAft>
              <a:buClr>
                <a:schemeClr val="dk1"/>
              </a:buClr>
              <a:buSzPts val="1100"/>
              <a:buFont typeface="Arial"/>
              <a:buNone/>
            </a:pPr>
            <a:r>
              <a:rPr lang="de" sz="1200">
                <a:solidFill>
                  <a:srgbClr val="666666"/>
                </a:solidFill>
              </a:rPr>
              <a:t>→ In order to enact change, current sources of influence (conscious/unconscious, personal, environmental or social) need to be identified</a:t>
            </a:r>
            <a:endParaRPr sz="1200">
              <a:solidFill>
                <a:srgbClr val="666666"/>
              </a:solidFill>
            </a:endParaRPr>
          </a:p>
          <a:p>
            <a:pPr marL="0" lvl="0" indent="0" algn="l" rtl="0">
              <a:spcBef>
                <a:spcPts val="1200"/>
              </a:spcBef>
              <a:spcAft>
                <a:spcPts val="0"/>
              </a:spcAft>
              <a:buClr>
                <a:schemeClr val="dk1"/>
              </a:buClr>
              <a:buSzPts val="1100"/>
              <a:buFont typeface="Arial"/>
              <a:buNone/>
            </a:pPr>
            <a:endParaRPr sz="1000"/>
          </a:p>
          <a:p>
            <a:pPr marL="0" lvl="0" indent="0" algn="l" rtl="0">
              <a:spcBef>
                <a:spcPts val="1200"/>
              </a:spcBef>
              <a:spcAft>
                <a:spcPts val="1200"/>
              </a:spcAft>
              <a:buClr>
                <a:schemeClr val="dk1"/>
              </a:buClr>
              <a:buSzPts val="1100"/>
              <a:buFont typeface="Arial"/>
              <a:buNone/>
            </a:pPr>
            <a:endParaRPr sz="1000"/>
          </a:p>
        </p:txBody>
      </p:sp>
    </p:spTree>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Shape 71"/>
        <p:cNvGrpSpPr/>
        <p:nvPr/>
      </p:nvGrpSpPr>
      <p:grpSpPr>
        <a:xfrm>
          <a:off x="0" y="0"/>
          <a:ext cx="0" cy="0"/>
          <a:chOff x="0" y="0"/>
          <a:chExt cx="0" cy="0"/>
        </a:xfrm>
      </p:grpSpPr>
      <p:sp>
        <p:nvSpPr>
          <p:cNvPr id="72" name="Google Shape;72;p16"/>
          <p:cNvSpPr txBox="1">
            <a:spLocks noGrp="1"/>
          </p:cNvSpPr>
          <p:nvPr>
            <p:ph type="title"/>
          </p:nvPr>
        </p:nvSpPr>
        <p:spPr>
          <a:xfrm>
            <a:off x="311700" y="386650"/>
            <a:ext cx="8520600" cy="572700"/>
          </a:xfrm>
          <a:prstGeom prst="rect">
            <a:avLst/>
          </a:prstGeom>
        </p:spPr>
        <p:txBody>
          <a:bodyPr spcFirstLastPara="1" wrap="square" lIns="91425" tIns="91425" rIns="91425" bIns="91425" anchor="t" anchorCtr="0">
            <a:noAutofit/>
          </a:bodyPr>
          <a:lstStyle/>
          <a:p>
            <a:pPr marL="0" lvl="0" indent="0" algn="l" rtl="0">
              <a:spcBef>
                <a:spcPts val="0"/>
              </a:spcBef>
              <a:spcAft>
                <a:spcPts val="0"/>
              </a:spcAft>
              <a:buNone/>
            </a:pPr>
            <a:r>
              <a:rPr lang="de" sz="1800"/>
              <a:t>Personal Factors</a:t>
            </a:r>
            <a:endParaRPr sz="1800"/>
          </a:p>
        </p:txBody>
      </p:sp>
      <p:sp>
        <p:nvSpPr>
          <p:cNvPr id="73" name="Google Shape;73;p16"/>
          <p:cNvSpPr txBox="1">
            <a:spLocks noGrp="1"/>
          </p:cNvSpPr>
          <p:nvPr>
            <p:ph type="body" idx="1"/>
          </p:nvPr>
        </p:nvSpPr>
        <p:spPr>
          <a:xfrm>
            <a:off x="311700" y="1079325"/>
            <a:ext cx="8520600" cy="3416400"/>
          </a:xfrm>
          <a:prstGeom prst="rect">
            <a:avLst/>
          </a:prstGeom>
        </p:spPr>
        <p:txBody>
          <a:bodyPr spcFirstLastPara="1" wrap="square" lIns="91425" tIns="91425" rIns="91425" bIns="91425" anchor="t" anchorCtr="0">
            <a:noAutofit/>
          </a:bodyPr>
          <a:lstStyle/>
          <a:p>
            <a:pPr marL="0" lvl="0" indent="0" algn="l" rtl="0">
              <a:spcBef>
                <a:spcPts val="1200"/>
              </a:spcBef>
              <a:spcAft>
                <a:spcPts val="0"/>
              </a:spcAft>
              <a:buClr>
                <a:schemeClr val="dk1"/>
              </a:buClr>
              <a:buSzPts val="1100"/>
              <a:buFont typeface="Arial"/>
              <a:buNone/>
            </a:pPr>
            <a:r>
              <a:rPr lang="de" sz="1300">
                <a:solidFill>
                  <a:srgbClr val="434343"/>
                </a:solidFill>
              </a:rPr>
              <a:t>individual’s knowledge, skills and understanding of cyber security as well as their experiences, perceptions, attitudes and beliefs are the main influencers of their behaviour </a:t>
            </a:r>
            <a:endParaRPr sz="1300">
              <a:solidFill>
                <a:srgbClr val="434343"/>
              </a:solidFill>
            </a:endParaRPr>
          </a:p>
          <a:p>
            <a:pPr marL="457200" lvl="0" indent="-311150" algn="l" rtl="0">
              <a:spcBef>
                <a:spcPts val="1200"/>
              </a:spcBef>
              <a:spcAft>
                <a:spcPts val="0"/>
              </a:spcAft>
              <a:buClr>
                <a:srgbClr val="434343"/>
              </a:buClr>
              <a:buSzPts val="1300"/>
              <a:buChar char="●"/>
            </a:pPr>
            <a:r>
              <a:rPr lang="de" sz="1300">
                <a:solidFill>
                  <a:srgbClr val="434343"/>
                </a:solidFill>
              </a:rPr>
              <a:t>“Security fatigue” - obstacle preventing them from doing primary task</a:t>
            </a:r>
            <a:endParaRPr sz="1300">
              <a:solidFill>
                <a:srgbClr val="434343"/>
              </a:solidFill>
            </a:endParaRPr>
          </a:p>
          <a:p>
            <a:pPr marL="457200" lvl="0" indent="-311150" algn="l" rtl="0">
              <a:spcBef>
                <a:spcPts val="0"/>
              </a:spcBef>
              <a:spcAft>
                <a:spcPts val="0"/>
              </a:spcAft>
              <a:buClr>
                <a:srgbClr val="434343"/>
              </a:buClr>
              <a:buSzPts val="1300"/>
              <a:buChar char="●"/>
            </a:pPr>
            <a:r>
              <a:rPr lang="de" sz="1300">
                <a:solidFill>
                  <a:srgbClr val="434343"/>
                </a:solidFill>
              </a:rPr>
              <a:t>“Security, Functionality and Usability Triangle” - describes the situation of trying to create a balance between three, usually conflicting, goals</a:t>
            </a:r>
            <a:endParaRPr sz="1300">
              <a:solidFill>
                <a:srgbClr val="434343"/>
              </a:solidFill>
            </a:endParaRPr>
          </a:p>
          <a:p>
            <a:pPr marL="457200" lvl="0" indent="-311150" algn="l" rtl="0">
              <a:spcBef>
                <a:spcPts val="0"/>
              </a:spcBef>
              <a:spcAft>
                <a:spcPts val="0"/>
              </a:spcAft>
              <a:buClr>
                <a:srgbClr val="434343"/>
              </a:buClr>
              <a:buSzPts val="1300"/>
              <a:buChar char="●"/>
            </a:pPr>
            <a:r>
              <a:rPr lang="de" sz="1300">
                <a:solidFill>
                  <a:srgbClr val="434343"/>
                </a:solidFill>
              </a:rPr>
              <a:t>“perceived control” - amount of control people feel they have, as opposed to the amount of actual control </a:t>
            </a:r>
            <a:endParaRPr sz="1300">
              <a:solidFill>
                <a:srgbClr val="434343"/>
              </a:solidFill>
            </a:endParaRPr>
          </a:p>
          <a:p>
            <a:pPr marL="457200" lvl="0" indent="-311150" algn="l" rtl="0">
              <a:spcBef>
                <a:spcPts val="0"/>
              </a:spcBef>
              <a:spcAft>
                <a:spcPts val="0"/>
              </a:spcAft>
              <a:buClr>
                <a:srgbClr val="434343"/>
              </a:buClr>
              <a:buSzPts val="1300"/>
              <a:buChar char="●"/>
            </a:pPr>
            <a:r>
              <a:rPr lang="de" sz="1300">
                <a:solidFill>
                  <a:srgbClr val="434343"/>
                </a:solidFill>
              </a:rPr>
              <a:t>“Regulatory Focus theory”:</a:t>
            </a:r>
            <a:endParaRPr sz="1300">
              <a:solidFill>
                <a:srgbClr val="434343"/>
              </a:solidFill>
            </a:endParaRPr>
          </a:p>
          <a:p>
            <a:pPr marL="457200" lvl="0" indent="0" algn="l" rtl="0">
              <a:spcBef>
                <a:spcPts val="1200"/>
              </a:spcBef>
              <a:spcAft>
                <a:spcPts val="0"/>
              </a:spcAft>
              <a:buNone/>
            </a:pPr>
            <a:r>
              <a:rPr lang="de" sz="1300">
                <a:solidFill>
                  <a:srgbClr val="434343"/>
                </a:solidFill>
              </a:rPr>
              <a:t>→ promotion focused mode of self regualtion -  “need for nurturance”</a:t>
            </a:r>
            <a:endParaRPr sz="1300">
              <a:solidFill>
                <a:srgbClr val="434343"/>
              </a:solidFill>
            </a:endParaRPr>
          </a:p>
          <a:p>
            <a:pPr marL="0" lvl="0" indent="0" algn="l" rtl="0">
              <a:spcBef>
                <a:spcPts val="1200"/>
              </a:spcBef>
              <a:spcAft>
                <a:spcPts val="0"/>
              </a:spcAft>
              <a:buClr>
                <a:schemeClr val="dk1"/>
              </a:buClr>
              <a:buSzPts val="1100"/>
              <a:buFont typeface="Arial"/>
              <a:buNone/>
            </a:pPr>
            <a:r>
              <a:rPr lang="de" sz="1300">
                <a:solidFill>
                  <a:srgbClr val="434343"/>
                </a:solidFill>
              </a:rPr>
              <a:t>          → prevention-focused mode - “need for security”</a:t>
            </a:r>
            <a:endParaRPr sz="1300">
              <a:solidFill>
                <a:srgbClr val="434343"/>
              </a:solidFill>
            </a:endParaRPr>
          </a:p>
          <a:p>
            <a:pPr marL="457200" lvl="0" indent="0" algn="l" rtl="0">
              <a:spcBef>
                <a:spcPts val="1200"/>
              </a:spcBef>
              <a:spcAft>
                <a:spcPts val="0"/>
              </a:spcAft>
              <a:buNone/>
            </a:pPr>
            <a:endParaRPr sz="1200">
              <a:solidFill>
                <a:srgbClr val="000000"/>
              </a:solidFill>
            </a:endParaRPr>
          </a:p>
          <a:p>
            <a:pPr marL="0" lvl="0" indent="0" algn="l" rtl="0">
              <a:spcBef>
                <a:spcPts val="1200"/>
              </a:spcBef>
              <a:spcAft>
                <a:spcPts val="0"/>
              </a:spcAft>
              <a:buNone/>
            </a:pPr>
            <a:endParaRPr sz="1200">
              <a:solidFill>
                <a:srgbClr val="000000"/>
              </a:solidFill>
            </a:endParaRPr>
          </a:p>
          <a:p>
            <a:pPr marL="0" lvl="0" indent="0" algn="l" rtl="0">
              <a:spcBef>
                <a:spcPts val="1200"/>
              </a:spcBef>
              <a:spcAft>
                <a:spcPts val="0"/>
              </a:spcAft>
              <a:buClr>
                <a:schemeClr val="dk1"/>
              </a:buClr>
              <a:buSzPts val="1100"/>
              <a:buFont typeface="Arial"/>
              <a:buNone/>
            </a:pPr>
            <a:endParaRPr/>
          </a:p>
          <a:p>
            <a:pPr marL="0" lvl="0" indent="0" algn="l" rtl="0">
              <a:spcBef>
                <a:spcPts val="1200"/>
              </a:spcBef>
              <a:spcAft>
                <a:spcPts val="0"/>
              </a:spcAft>
              <a:buClr>
                <a:schemeClr val="dk1"/>
              </a:buClr>
              <a:buSzPts val="1100"/>
              <a:buFont typeface="Arial"/>
              <a:buNone/>
            </a:pPr>
            <a:endParaRPr/>
          </a:p>
          <a:p>
            <a:pPr marL="0" lvl="0" indent="0" algn="l" rtl="0">
              <a:spcBef>
                <a:spcPts val="1200"/>
              </a:spcBef>
              <a:spcAft>
                <a:spcPts val="1600"/>
              </a:spcAft>
              <a:buNone/>
            </a:pPr>
            <a:endParaRPr/>
          </a:p>
        </p:txBody>
      </p:sp>
    </p:spTree>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Shape 77"/>
        <p:cNvGrpSpPr/>
        <p:nvPr/>
      </p:nvGrpSpPr>
      <p:grpSpPr>
        <a:xfrm>
          <a:off x="0" y="0"/>
          <a:ext cx="0" cy="0"/>
          <a:chOff x="0" y="0"/>
          <a:chExt cx="0" cy="0"/>
        </a:xfrm>
      </p:grpSpPr>
      <p:sp>
        <p:nvSpPr>
          <p:cNvPr id="78" name="Google Shape;78;p17"/>
          <p:cNvSpPr txBox="1">
            <a:spLocks noGrp="1"/>
          </p:cNvSpPr>
          <p:nvPr>
            <p:ph type="title"/>
          </p:nvPr>
        </p:nvSpPr>
        <p:spPr>
          <a:xfrm>
            <a:off x="311700" y="445025"/>
            <a:ext cx="8520600" cy="572700"/>
          </a:xfrm>
          <a:prstGeom prst="rect">
            <a:avLst/>
          </a:prstGeom>
        </p:spPr>
        <p:txBody>
          <a:bodyPr spcFirstLastPara="1" wrap="square" lIns="91425" tIns="91425" rIns="91425" bIns="91425" anchor="t" anchorCtr="0">
            <a:noAutofit/>
          </a:bodyPr>
          <a:lstStyle/>
          <a:p>
            <a:pPr marL="0" lvl="0" indent="0" algn="l" rtl="0">
              <a:spcBef>
                <a:spcPts val="0"/>
              </a:spcBef>
              <a:spcAft>
                <a:spcPts val="0"/>
              </a:spcAft>
              <a:buNone/>
            </a:pPr>
            <a:r>
              <a:rPr lang="de" sz="1800"/>
              <a:t>Cultural and Environmental Factors</a:t>
            </a:r>
            <a:endParaRPr sz="1800"/>
          </a:p>
        </p:txBody>
      </p:sp>
      <p:sp>
        <p:nvSpPr>
          <p:cNvPr id="79" name="Google Shape;79;p17"/>
          <p:cNvSpPr txBox="1">
            <a:spLocks noGrp="1"/>
          </p:cNvSpPr>
          <p:nvPr>
            <p:ph type="body" idx="1"/>
          </p:nvPr>
        </p:nvSpPr>
        <p:spPr>
          <a:xfrm>
            <a:off x="311700" y="863550"/>
            <a:ext cx="8520600" cy="3416400"/>
          </a:xfrm>
          <a:prstGeom prst="rect">
            <a:avLst/>
          </a:prstGeom>
        </p:spPr>
        <p:txBody>
          <a:bodyPr spcFirstLastPara="1" wrap="square" lIns="91425" tIns="91425" rIns="91425" bIns="91425" anchor="t" anchorCtr="0">
            <a:noAutofit/>
          </a:bodyPr>
          <a:lstStyle/>
          <a:p>
            <a:pPr marL="457200" lvl="0" indent="-304800" algn="l" rtl="0">
              <a:spcBef>
                <a:spcPts val="1200"/>
              </a:spcBef>
              <a:spcAft>
                <a:spcPts val="0"/>
              </a:spcAft>
              <a:buClr>
                <a:srgbClr val="434343"/>
              </a:buClr>
              <a:buSzPts val="1200"/>
              <a:buChar char="●"/>
            </a:pPr>
            <a:r>
              <a:rPr lang="de" sz="1200">
                <a:solidFill>
                  <a:srgbClr val="434343"/>
                </a:solidFill>
              </a:rPr>
              <a:t>cultural factors are one of the most important factors for consideration when designing education and awareness messages</a:t>
            </a:r>
            <a:endParaRPr sz="1200">
              <a:solidFill>
                <a:srgbClr val="434343"/>
              </a:solidFill>
            </a:endParaRPr>
          </a:p>
          <a:p>
            <a:pPr marL="457200" lvl="0" indent="-304800" algn="l" rtl="0">
              <a:spcBef>
                <a:spcPts val="0"/>
              </a:spcBef>
              <a:spcAft>
                <a:spcPts val="0"/>
              </a:spcAft>
              <a:buClr>
                <a:srgbClr val="434343"/>
              </a:buClr>
              <a:buSzPts val="1200"/>
              <a:buChar char="●"/>
            </a:pPr>
            <a:r>
              <a:rPr lang="de" sz="1200">
                <a:solidFill>
                  <a:srgbClr val="434343"/>
                </a:solidFill>
              </a:rPr>
              <a:t>Intrinsically motivated behaviours - emanate from the self and are marked by the enjoyment and satisfaction of engaging in an activity.</a:t>
            </a:r>
            <a:endParaRPr sz="1200">
              <a:solidFill>
                <a:srgbClr val="434343"/>
              </a:solidFill>
            </a:endParaRPr>
          </a:p>
          <a:p>
            <a:pPr marL="457200" lvl="0" indent="-304800" algn="l" rtl="0">
              <a:spcBef>
                <a:spcPts val="0"/>
              </a:spcBef>
              <a:spcAft>
                <a:spcPts val="0"/>
              </a:spcAft>
              <a:buClr>
                <a:srgbClr val="434343"/>
              </a:buClr>
              <a:buSzPts val="1200"/>
              <a:buChar char="●"/>
            </a:pPr>
            <a:r>
              <a:rPr lang="de" sz="1200">
                <a:solidFill>
                  <a:srgbClr val="434343"/>
                </a:solidFill>
              </a:rPr>
              <a:t>extrinsic motivation - refers to motivation to engage in an activity in order to achieve some instrumental end (e.g. earning a reward)</a:t>
            </a:r>
            <a:endParaRPr sz="1200">
              <a:solidFill>
                <a:srgbClr val="434343"/>
              </a:solidFill>
            </a:endParaRPr>
          </a:p>
          <a:p>
            <a:pPr marL="457200" lvl="0" indent="0" algn="l" rtl="0">
              <a:spcBef>
                <a:spcPts val="1200"/>
              </a:spcBef>
              <a:spcAft>
                <a:spcPts val="0"/>
              </a:spcAft>
              <a:buNone/>
            </a:pPr>
            <a:r>
              <a:rPr lang="de" sz="1200">
                <a:solidFill>
                  <a:srgbClr val="434343"/>
                </a:solidFill>
              </a:rPr>
              <a:t>→ Messages tend to be more persuasive when there is a match between the recipient’s cognitive, affective or motivational characteristics and the content of framing of the message. </a:t>
            </a:r>
            <a:endParaRPr sz="1200">
              <a:solidFill>
                <a:srgbClr val="434343"/>
              </a:solidFill>
            </a:endParaRPr>
          </a:p>
          <a:p>
            <a:pPr marL="457200" lvl="0" indent="-304800" algn="l" rtl="0">
              <a:spcBef>
                <a:spcPts val="1200"/>
              </a:spcBef>
              <a:spcAft>
                <a:spcPts val="0"/>
              </a:spcAft>
              <a:buClr>
                <a:srgbClr val="434343"/>
              </a:buClr>
              <a:buSzPts val="1200"/>
              <a:buChar char="●"/>
            </a:pPr>
            <a:r>
              <a:rPr lang="de" sz="1200">
                <a:solidFill>
                  <a:srgbClr val="434343"/>
                </a:solidFill>
              </a:rPr>
              <a:t>Perception of risk can be a collective phenomenon → need to be aware of cultural characteristics</a:t>
            </a:r>
            <a:endParaRPr sz="1200">
              <a:solidFill>
                <a:srgbClr val="434343"/>
              </a:solidFill>
            </a:endParaRPr>
          </a:p>
          <a:p>
            <a:pPr marL="457200" lvl="0" indent="-304800" algn="l" rtl="0">
              <a:spcBef>
                <a:spcPts val="0"/>
              </a:spcBef>
              <a:spcAft>
                <a:spcPts val="0"/>
              </a:spcAft>
              <a:buClr>
                <a:srgbClr val="434343"/>
              </a:buClr>
              <a:buSzPts val="1200"/>
              <a:buChar char="●"/>
            </a:pPr>
            <a:r>
              <a:rPr lang="de" sz="1200">
                <a:solidFill>
                  <a:srgbClr val="434343"/>
                </a:solidFill>
              </a:rPr>
              <a:t>(1) Power Distance; (2) Individualism vs. Collectivism (3) Masculinity vs. Femininity (4) Uncertainty and Avoidance</a:t>
            </a:r>
            <a:endParaRPr sz="1200">
              <a:solidFill>
                <a:srgbClr val="434343"/>
              </a:solidFill>
            </a:endParaRPr>
          </a:p>
          <a:p>
            <a:pPr marL="457200" lvl="0" indent="0" algn="l" rtl="0">
              <a:spcBef>
                <a:spcPts val="1200"/>
              </a:spcBef>
              <a:spcAft>
                <a:spcPts val="0"/>
              </a:spcAft>
              <a:buNone/>
            </a:pPr>
            <a:r>
              <a:rPr lang="de" sz="1200">
                <a:solidFill>
                  <a:srgbClr val="434343"/>
                </a:solidFill>
              </a:rPr>
              <a:t>→ In more individualistic cultures (eg. West) - people tend to define themselves in terms of internal attributes (goals, preferences, attitudes</a:t>
            </a:r>
            <a:endParaRPr sz="1200">
              <a:solidFill>
                <a:srgbClr val="434343"/>
              </a:solidFill>
            </a:endParaRPr>
          </a:p>
          <a:p>
            <a:pPr marL="457200" lvl="0" indent="0" algn="l" rtl="0">
              <a:spcBef>
                <a:spcPts val="1200"/>
              </a:spcBef>
              <a:spcAft>
                <a:spcPts val="0"/>
              </a:spcAft>
              <a:buNone/>
            </a:pPr>
            <a:r>
              <a:rPr lang="de" sz="1200">
                <a:solidFill>
                  <a:srgbClr val="434343"/>
                </a:solidFill>
              </a:rPr>
              <a:t>→ in more collectivistic cultures (e.g. East) - individuals tend to define themselves in terms of their relationship and social group memberships. </a:t>
            </a:r>
            <a:endParaRPr sz="1200">
              <a:solidFill>
                <a:srgbClr val="434343"/>
              </a:solidFill>
            </a:endParaRPr>
          </a:p>
          <a:p>
            <a:pPr marL="0" lvl="0" indent="0" algn="l" rtl="0">
              <a:spcBef>
                <a:spcPts val="1200"/>
              </a:spcBef>
              <a:spcAft>
                <a:spcPts val="1600"/>
              </a:spcAft>
              <a:buNone/>
            </a:pPr>
            <a:endParaRPr/>
          </a:p>
        </p:txBody>
      </p:sp>
    </p:spTree>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Shape 83"/>
        <p:cNvGrpSpPr/>
        <p:nvPr/>
      </p:nvGrpSpPr>
      <p:grpSpPr>
        <a:xfrm>
          <a:off x="0" y="0"/>
          <a:ext cx="0" cy="0"/>
          <a:chOff x="0" y="0"/>
          <a:chExt cx="0" cy="0"/>
        </a:xfrm>
      </p:grpSpPr>
      <p:sp>
        <p:nvSpPr>
          <p:cNvPr id="84" name="Google Shape;84;p18"/>
          <p:cNvSpPr txBox="1">
            <a:spLocks noGrp="1"/>
          </p:cNvSpPr>
          <p:nvPr>
            <p:ph type="title"/>
          </p:nvPr>
        </p:nvSpPr>
        <p:spPr>
          <a:xfrm>
            <a:off x="311700" y="445025"/>
            <a:ext cx="8520600" cy="572700"/>
          </a:xfrm>
          <a:prstGeom prst="rect">
            <a:avLst/>
          </a:prstGeom>
        </p:spPr>
        <p:txBody>
          <a:bodyPr spcFirstLastPara="1" wrap="square" lIns="91425" tIns="91425" rIns="91425" bIns="91425" anchor="t" anchorCtr="0">
            <a:noAutofit/>
          </a:bodyPr>
          <a:lstStyle/>
          <a:p>
            <a:pPr marL="0" lvl="0" indent="0" algn="l" rtl="0">
              <a:lnSpc>
                <a:spcPct val="115000"/>
              </a:lnSpc>
              <a:spcBef>
                <a:spcPts val="1200"/>
              </a:spcBef>
              <a:spcAft>
                <a:spcPts val="1200"/>
              </a:spcAft>
              <a:buClr>
                <a:schemeClr val="dk1"/>
              </a:buClr>
              <a:buSzPts val="1100"/>
              <a:buFont typeface="Arial"/>
              <a:buNone/>
            </a:pPr>
            <a:r>
              <a:rPr lang="de" sz="1800" b="1">
                <a:highlight>
                  <a:srgbClr val="FFFFFF"/>
                </a:highlight>
              </a:rPr>
              <a:t>Behaviour change: Persuasion techniques</a:t>
            </a:r>
            <a:endParaRPr sz="1800" b="1"/>
          </a:p>
        </p:txBody>
      </p:sp>
      <p:sp>
        <p:nvSpPr>
          <p:cNvPr id="85" name="Google Shape;85;p18"/>
          <p:cNvSpPr txBox="1">
            <a:spLocks noGrp="1"/>
          </p:cNvSpPr>
          <p:nvPr>
            <p:ph type="body" idx="1"/>
          </p:nvPr>
        </p:nvSpPr>
        <p:spPr>
          <a:xfrm>
            <a:off x="311700" y="1152475"/>
            <a:ext cx="8520600" cy="3416400"/>
          </a:xfrm>
          <a:prstGeom prst="rect">
            <a:avLst/>
          </a:prstGeom>
        </p:spPr>
        <p:txBody>
          <a:bodyPr spcFirstLastPara="1" wrap="square" lIns="91425" tIns="91425" rIns="91425" bIns="91425" anchor="t" anchorCtr="0">
            <a:noAutofit/>
          </a:bodyPr>
          <a:lstStyle/>
          <a:p>
            <a:pPr marL="0" lvl="0" indent="0" algn="l" rtl="0">
              <a:spcBef>
                <a:spcPts val="0"/>
              </a:spcBef>
              <a:spcAft>
                <a:spcPts val="0"/>
              </a:spcAft>
              <a:buNone/>
            </a:pPr>
            <a:r>
              <a:rPr lang="de" sz="1300"/>
              <a:t>There are two ways of thinking about changing behavior:</a:t>
            </a:r>
            <a:endParaRPr sz="1300"/>
          </a:p>
          <a:p>
            <a:pPr marL="457200" lvl="0" indent="-311150" algn="l" rtl="0">
              <a:spcBef>
                <a:spcPts val="1600"/>
              </a:spcBef>
              <a:spcAft>
                <a:spcPts val="0"/>
              </a:spcAft>
              <a:buSzPts val="1300"/>
              <a:buAutoNum type="arabicPeriod"/>
            </a:pPr>
            <a:r>
              <a:rPr lang="de" sz="1300"/>
              <a:t>Influencing what people consciously think</a:t>
            </a:r>
            <a:endParaRPr sz="1300"/>
          </a:p>
          <a:p>
            <a:pPr marL="457200" lvl="0" indent="-311150" algn="l" rtl="0">
              <a:spcBef>
                <a:spcPts val="0"/>
              </a:spcBef>
              <a:spcAft>
                <a:spcPts val="0"/>
              </a:spcAft>
              <a:buSzPts val="1300"/>
              <a:buAutoNum type="arabicPeriod"/>
            </a:pPr>
            <a:r>
              <a:rPr lang="de" sz="1300"/>
              <a:t>Shaping behaviour focused on the more automatic processes</a:t>
            </a:r>
            <a:endParaRPr sz="1300"/>
          </a:p>
          <a:p>
            <a:pPr marL="0" lvl="0" indent="0" algn="l" rtl="0">
              <a:spcBef>
                <a:spcPts val="1600"/>
              </a:spcBef>
              <a:spcAft>
                <a:spcPts val="0"/>
              </a:spcAft>
              <a:buNone/>
            </a:pPr>
            <a:r>
              <a:rPr lang="de" sz="1300"/>
              <a:t>messages aimed at persuading individuals to change their behaviour online can be found in advertising, public relations and advocacy.</a:t>
            </a:r>
            <a:endParaRPr sz="1300"/>
          </a:p>
          <a:p>
            <a:pPr marL="0" lvl="0" indent="0" algn="l" rtl="0">
              <a:spcBef>
                <a:spcPts val="1200"/>
              </a:spcBef>
              <a:spcAft>
                <a:spcPts val="0"/>
              </a:spcAft>
              <a:buNone/>
            </a:pPr>
            <a:r>
              <a:rPr lang="de" sz="1200"/>
              <a:t>Persuaders use ‘language of persuasion’ to establish: credibility, trust, to motivate action</a:t>
            </a:r>
            <a:endParaRPr sz="1200"/>
          </a:p>
          <a:p>
            <a:pPr marL="0" lvl="0" indent="0" algn="l" rtl="0">
              <a:spcBef>
                <a:spcPts val="1200"/>
              </a:spcBef>
              <a:spcAft>
                <a:spcPts val="0"/>
              </a:spcAft>
              <a:buNone/>
            </a:pPr>
            <a:r>
              <a:rPr lang="de" sz="1200"/>
              <a:t>basic persuasion techniques include: fear, humour, expertise, repetition, intensity, and scientific evidence.</a:t>
            </a:r>
            <a:endParaRPr sz="1200"/>
          </a:p>
          <a:p>
            <a:pPr marL="0" lvl="0" indent="0" algn="l" rtl="0">
              <a:spcBef>
                <a:spcPts val="1200"/>
              </a:spcBef>
              <a:spcAft>
                <a:spcPts val="0"/>
              </a:spcAft>
              <a:buClr>
                <a:schemeClr val="dk1"/>
              </a:buClr>
              <a:buSzPts val="1100"/>
              <a:buFont typeface="Arial"/>
              <a:buNone/>
            </a:pPr>
            <a:r>
              <a:rPr lang="de" sz="1200"/>
              <a:t>Security-awareness campaigns mostly tend to use fear invocations, by combining messages with pictures of hackers in front of the screen of a computer</a:t>
            </a:r>
            <a:endParaRPr sz="1200"/>
          </a:p>
          <a:p>
            <a:pPr marL="0" lvl="0" indent="0" algn="l" rtl="0">
              <a:spcBef>
                <a:spcPts val="1200"/>
              </a:spcBef>
              <a:spcAft>
                <a:spcPts val="0"/>
              </a:spcAft>
              <a:buNone/>
            </a:pPr>
            <a:endParaRPr sz="1700"/>
          </a:p>
          <a:p>
            <a:pPr marL="0" lvl="0" indent="0" algn="l" rtl="0">
              <a:spcBef>
                <a:spcPts val="1200"/>
              </a:spcBef>
              <a:spcAft>
                <a:spcPts val="0"/>
              </a:spcAft>
              <a:buNone/>
            </a:pPr>
            <a:endParaRPr sz="1700"/>
          </a:p>
          <a:p>
            <a:pPr marL="0" lvl="0" indent="0" algn="l" rtl="0">
              <a:spcBef>
                <a:spcPts val="1200"/>
              </a:spcBef>
              <a:spcAft>
                <a:spcPts val="1600"/>
              </a:spcAft>
              <a:buNone/>
            </a:pPr>
            <a:r>
              <a:rPr lang="de"/>
              <a:t> </a:t>
            </a:r>
            <a:endParaRPr/>
          </a:p>
        </p:txBody>
      </p:sp>
    </p:spTree>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Shape 89"/>
        <p:cNvGrpSpPr/>
        <p:nvPr/>
      </p:nvGrpSpPr>
      <p:grpSpPr>
        <a:xfrm>
          <a:off x="0" y="0"/>
          <a:ext cx="0" cy="0"/>
          <a:chOff x="0" y="0"/>
          <a:chExt cx="0" cy="0"/>
        </a:xfrm>
      </p:grpSpPr>
      <p:sp>
        <p:nvSpPr>
          <p:cNvPr id="90" name="Google Shape;90;p19"/>
          <p:cNvSpPr txBox="1">
            <a:spLocks noGrp="1"/>
          </p:cNvSpPr>
          <p:nvPr>
            <p:ph type="title"/>
          </p:nvPr>
        </p:nvSpPr>
        <p:spPr>
          <a:xfrm>
            <a:off x="311700" y="445025"/>
            <a:ext cx="8520600" cy="572700"/>
          </a:xfrm>
          <a:prstGeom prst="rect">
            <a:avLst/>
          </a:prstGeom>
        </p:spPr>
        <p:txBody>
          <a:bodyPr spcFirstLastPara="1" wrap="square" lIns="91425" tIns="91425" rIns="91425" bIns="91425" anchor="t" anchorCtr="0">
            <a:noAutofit/>
          </a:bodyPr>
          <a:lstStyle/>
          <a:p>
            <a:pPr marL="0" lvl="0" indent="0" algn="l" rtl="0">
              <a:lnSpc>
                <a:spcPct val="115000"/>
              </a:lnSpc>
              <a:spcBef>
                <a:spcPts val="1200"/>
              </a:spcBef>
              <a:spcAft>
                <a:spcPts val="1200"/>
              </a:spcAft>
              <a:buClr>
                <a:schemeClr val="dk1"/>
              </a:buClr>
              <a:buSzPts val="1100"/>
              <a:buFont typeface="Arial"/>
              <a:buNone/>
            </a:pPr>
            <a:r>
              <a:rPr lang="de" sz="1800" b="1">
                <a:highlight>
                  <a:srgbClr val="FFFFFF"/>
                </a:highlight>
              </a:rPr>
              <a:t>Awareness campaign: Factors which lead to a campaign’s success or failure</a:t>
            </a:r>
            <a:endParaRPr sz="1800" b="1"/>
          </a:p>
        </p:txBody>
      </p:sp>
      <p:sp>
        <p:nvSpPr>
          <p:cNvPr id="91" name="Google Shape;91;p19"/>
          <p:cNvSpPr txBox="1">
            <a:spLocks noGrp="1"/>
          </p:cNvSpPr>
          <p:nvPr>
            <p:ph type="body" idx="1"/>
          </p:nvPr>
        </p:nvSpPr>
        <p:spPr>
          <a:xfrm>
            <a:off x="311700" y="1152475"/>
            <a:ext cx="8520600" cy="3416400"/>
          </a:xfrm>
          <a:prstGeom prst="rect">
            <a:avLst/>
          </a:prstGeom>
        </p:spPr>
        <p:txBody>
          <a:bodyPr spcFirstLastPara="1" wrap="square" lIns="91425" tIns="91425" rIns="91425" bIns="91425" anchor="t" anchorCtr="0">
            <a:noAutofit/>
          </a:bodyPr>
          <a:lstStyle/>
          <a:p>
            <a:pPr marL="0" lvl="0" indent="0" algn="l" rtl="0">
              <a:spcBef>
                <a:spcPts val="0"/>
              </a:spcBef>
              <a:spcAft>
                <a:spcPts val="0"/>
              </a:spcAft>
              <a:buNone/>
            </a:pPr>
            <a:r>
              <a:rPr lang="de" sz="1100" u="sng"/>
              <a:t>Factors for Success:</a:t>
            </a:r>
            <a:endParaRPr sz="1100" u="sng"/>
          </a:p>
          <a:p>
            <a:pPr marL="457200" lvl="0" indent="-298450" algn="l" rtl="0">
              <a:spcBef>
                <a:spcPts val="1600"/>
              </a:spcBef>
              <a:spcAft>
                <a:spcPts val="0"/>
              </a:spcAft>
              <a:buSzPts val="1100"/>
              <a:buChar char="-"/>
            </a:pPr>
            <a:r>
              <a:rPr lang="de" sz="1100"/>
              <a:t>Communication &amp; effective teaching of new skills</a:t>
            </a:r>
            <a:endParaRPr sz="1100"/>
          </a:p>
          <a:p>
            <a:pPr marL="457200" lvl="0" indent="-298450" algn="l" rtl="0">
              <a:spcBef>
                <a:spcPts val="0"/>
              </a:spcBef>
              <a:spcAft>
                <a:spcPts val="0"/>
              </a:spcAft>
              <a:buSzPts val="1100"/>
              <a:buChar char="-"/>
            </a:pPr>
            <a:r>
              <a:rPr lang="de" sz="1100"/>
              <a:t>Perceived control and personal handling ability -&gt; use simple consistent rules of behaviour that people can follow -&gt; leads to better acceptance</a:t>
            </a:r>
            <a:endParaRPr sz="1100"/>
          </a:p>
          <a:p>
            <a:pPr marL="457200" lvl="0" indent="-298450" algn="l" rtl="0">
              <a:spcBef>
                <a:spcPts val="0"/>
              </a:spcBef>
              <a:spcAft>
                <a:spcPts val="0"/>
              </a:spcAft>
              <a:buSzPts val="1100"/>
              <a:buChar char="-"/>
            </a:pPr>
            <a:r>
              <a:rPr lang="de" sz="1100"/>
              <a:t>Consideration of cultural differences while planning a cyber security awareness campaign</a:t>
            </a:r>
            <a:endParaRPr sz="1100"/>
          </a:p>
          <a:p>
            <a:pPr marL="0" lvl="0" indent="0" algn="l" rtl="0">
              <a:spcBef>
                <a:spcPts val="1600"/>
              </a:spcBef>
              <a:spcAft>
                <a:spcPts val="0"/>
              </a:spcAft>
              <a:buNone/>
            </a:pPr>
            <a:r>
              <a:rPr lang="de" sz="1100" u="sng"/>
              <a:t>Factors for Failure:</a:t>
            </a:r>
            <a:endParaRPr sz="1100" u="sng"/>
          </a:p>
          <a:p>
            <a:pPr marL="457200" lvl="0" indent="-298450" algn="l" rtl="0">
              <a:spcBef>
                <a:spcPts val="1600"/>
              </a:spcBef>
              <a:spcAft>
                <a:spcPts val="0"/>
              </a:spcAft>
              <a:buSzPts val="1100"/>
              <a:buChar char="-"/>
            </a:pPr>
            <a:r>
              <a:rPr lang="de" sz="1100"/>
              <a:t>Fear invocations</a:t>
            </a:r>
            <a:endParaRPr sz="1100"/>
          </a:p>
          <a:p>
            <a:pPr marL="457200" lvl="0" indent="-298450" algn="l" rtl="0">
              <a:spcBef>
                <a:spcPts val="0"/>
              </a:spcBef>
              <a:spcAft>
                <a:spcPts val="0"/>
              </a:spcAft>
              <a:buSzPts val="1100"/>
              <a:buChar char="-"/>
            </a:pPr>
            <a:r>
              <a:rPr lang="de" sz="1100"/>
              <a:t>Not understanding what security awareness really is</a:t>
            </a:r>
            <a:endParaRPr sz="1100"/>
          </a:p>
          <a:p>
            <a:pPr marL="457200" lvl="0" indent="-298450" algn="l" rtl="0">
              <a:spcBef>
                <a:spcPts val="0"/>
              </a:spcBef>
              <a:spcAft>
                <a:spcPts val="0"/>
              </a:spcAft>
              <a:buSzPts val="1100"/>
              <a:buChar char="-"/>
            </a:pPr>
            <a:r>
              <a:rPr lang="de" sz="1100"/>
              <a:t>Program does not create the desired behaviours</a:t>
            </a:r>
            <a:endParaRPr sz="1100"/>
          </a:p>
          <a:p>
            <a:pPr marL="457200" lvl="0" indent="-298450" algn="l" rtl="0">
              <a:spcBef>
                <a:spcPts val="0"/>
              </a:spcBef>
              <a:spcAft>
                <a:spcPts val="0"/>
              </a:spcAft>
              <a:buSzPts val="1100"/>
              <a:buChar char="-"/>
            </a:pPr>
            <a:r>
              <a:rPr lang="de" sz="1100"/>
              <a:t>lack of engaging and appropriate material</a:t>
            </a:r>
            <a:endParaRPr sz="1100"/>
          </a:p>
          <a:p>
            <a:pPr marL="457200" lvl="0" indent="-298450" algn="l" rtl="0">
              <a:spcBef>
                <a:spcPts val="0"/>
              </a:spcBef>
              <a:spcAft>
                <a:spcPts val="0"/>
              </a:spcAft>
              <a:buSzPts val="1100"/>
              <a:buChar char="-"/>
            </a:pPr>
            <a:r>
              <a:rPr lang="de" sz="1100"/>
              <a:t>A missing illustration that awareness is a unique discipline</a:t>
            </a:r>
            <a:endParaRPr sz="1100"/>
          </a:p>
          <a:p>
            <a:pPr marL="457200" lvl="0" indent="-298450" algn="l" rtl="0">
              <a:spcBef>
                <a:spcPts val="0"/>
              </a:spcBef>
              <a:spcAft>
                <a:spcPts val="0"/>
              </a:spcAft>
              <a:buSzPts val="1100"/>
              <a:buChar char="-"/>
            </a:pPr>
            <a:r>
              <a:rPr lang="de" sz="1100"/>
              <a:t>missing assessment of awareness program</a:t>
            </a:r>
            <a:endParaRPr sz="1100"/>
          </a:p>
          <a:p>
            <a:pPr marL="457200" lvl="0" indent="-298450" algn="l" rtl="0">
              <a:spcBef>
                <a:spcPts val="0"/>
              </a:spcBef>
              <a:spcAft>
                <a:spcPts val="0"/>
              </a:spcAft>
              <a:buSzPts val="1100"/>
              <a:buChar char="-"/>
            </a:pPr>
            <a:r>
              <a:rPr lang="de" sz="1100"/>
              <a:t>too much focus on a specific threat</a:t>
            </a:r>
            <a:endParaRPr sz="1100"/>
          </a:p>
        </p:txBody>
      </p:sp>
    </p:spTree>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Shape 95"/>
        <p:cNvGrpSpPr/>
        <p:nvPr/>
      </p:nvGrpSpPr>
      <p:grpSpPr>
        <a:xfrm>
          <a:off x="0" y="0"/>
          <a:ext cx="0" cy="0"/>
          <a:chOff x="0" y="0"/>
          <a:chExt cx="0" cy="0"/>
        </a:xfrm>
      </p:grpSpPr>
      <p:sp>
        <p:nvSpPr>
          <p:cNvPr id="96" name="Google Shape;96;p20"/>
          <p:cNvSpPr txBox="1">
            <a:spLocks noGrp="1"/>
          </p:cNvSpPr>
          <p:nvPr>
            <p:ph type="title"/>
          </p:nvPr>
        </p:nvSpPr>
        <p:spPr>
          <a:xfrm>
            <a:off x="311700" y="445025"/>
            <a:ext cx="8520600" cy="572700"/>
          </a:xfrm>
          <a:prstGeom prst="rect">
            <a:avLst/>
          </a:prstGeom>
        </p:spPr>
        <p:txBody>
          <a:bodyPr spcFirstLastPara="1" wrap="square" lIns="91425" tIns="91425" rIns="91425" bIns="91425" anchor="t" anchorCtr="0">
            <a:noAutofit/>
          </a:bodyPr>
          <a:lstStyle/>
          <a:p>
            <a:pPr marL="0" lvl="0" indent="0" algn="l" rtl="0">
              <a:lnSpc>
                <a:spcPct val="115000"/>
              </a:lnSpc>
              <a:spcBef>
                <a:spcPts val="1200"/>
              </a:spcBef>
              <a:spcAft>
                <a:spcPts val="1200"/>
              </a:spcAft>
              <a:buClr>
                <a:schemeClr val="dk1"/>
              </a:buClr>
              <a:buSzPts val="1100"/>
              <a:buFont typeface="Arial"/>
              <a:buNone/>
            </a:pPr>
            <a:r>
              <a:rPr lang="de" sz="1800" b="1">
                <a:highlight>
                  <a:srgbClr val="FFFFFF"/>
                </a:highlight>
              </a:rPr>
              <a:t>Existing awareness campaigns (UK,Africa): Reflection</a:t>
            </a:r>
            <a:endParaRPr sz="1800" b="1"/>
          </a:p>
        </p:txBody>
      </p:sp>
      <p:sp>
        <p:nvSpPr>
          <p:cNvPr id="97" name="Google Shape;97;p20"/>
          <p:cNvSpPr txBox="1">
            <a:spLocks noGrp="1"/>
          </p:cNvSpPr>
          <p:nvPr>
            <p:ph type="body" idx="1"/>
          </p:nvPr>
        </p:nvSpPr>
        <p:spPr>
          <a:xfrm>
            <a:off x="311700" y="1044000"/>
            <a:ext cx="8520600" cy="3416400"/>
          </a:xfrm>
          <a:prstGeom prst="rect">
            <a:avLst/>
          </a:prstGeom>
        </p:spPr>
        <p:txBody>
          <a:bodyPr spcFirstLastPara="1" wrap="square" lIns="91425" tIns="91425" rIns="91425" bIns="72000" anchor="t" anchorCtr="0">
            <a:noAutofit/>
          </a:bodyPr>
          <a:lstStyle/>
          <a:p>
            <a:pPr marL="0" lvl="0" indent="0" algn="l" rtl="0">
              <a:spcBef>
                <a:spcPts val="0"/>
              </a:spcBef>
              <a:spcAft>
                <a:spcPts val="0"/>
              </a:spcAft>
              <a:buNone/>
            </a:pPr>
            <a:r>
              <a:rPr lang="de" sz="1300" u="sng"/>
              <a:t>Cyber Security awareness campaigns in the UK</a:t>
            </a:r>
            <a:endParaRPr sz="1300" u="sng"/>
          </a:p>
          <a:p>
            <a:pPr marL="0" lvl="0" indent="457200" algn="l" rtl="0">
              <a:spcBef>
                <a:spcPts val="1600"/>
              </a:spcBef>
              <a:spcAft>
                <a:spcPts val="0"/>
              </a:spcAft>
              <a:buNone/>
            </a:pPr>
            <a:r>
              <a:rPr lang="de" sz="1300"/>
              <a:t>GetSafeOnline Campaign</a:t>
            </a:r>
            <a:endParaRPr sz="1300"/>
          </a:p>
          <a:p>
            <a:pPr marL="914400" lvl="0" indent="-311150" algn="l" rtl="0">
              <a:spcBef>
                <a:spcPts val="1600"/>
              </a:spcBef>
              <a:spcAft>
                <a:spcPts val="0"/>
              </a:spcAft>
              <a:buSzPts val="1300"/>
              <a:buChar char="-"/>
            </a:pPr>
            <a:r>
              <a:rPr lang="de" sz="1300"/>
              <a:t>emphasis on individuals and their responsibility for getting safe online</a:t>
            </a:r>
            <a:endParaRPr sz="1300"/>
          </a:p>
          <a:p>
            <a:pPr marL="914400" lvl="0" indent="-311150" algn="l" rtl="0">
              <a:spcBef>
                <a:spcPts val="0"/>
              </a:spcBef>
              <a:spcAft>
                <a:spcPts val="0"/>
              </a:spcAft>
              <a:buSzPts val="1300"/>
              <a:buChar char="-"/>
            </a:pPr>
            <a:r>
              <a:rPr lang="de" sz="1300"/>
              <a:t>comprehensive information about threats and how protect yourself and your enterprise</a:t>
            </a:r>
            <a:endParaRPr sz="1300"/>
          </a:p>
          <a:p>
            <a:pPr marL="0" lvl="0" indent="457200" algn="l" rtl="0">
              <a:spcBef>
                <a:spcPts val="1600"/>
              </a:spcBef>
              <a:spcAft>
                <a:spcPts val="0"/>
              </a:spcAft>
              <a:buNone/>
            </a:pPr>
            <a:r>
              <a:rPr lang="de" sz="1300"/>
              <a:t>Cyber Streetwise Campaign</a:t>
            </a:r>
            <a:endParaRPr sz="1300"/>
          </a:p>
          <a:p>
            <a:pPr marL="914400" lvl="0" indent="-311150" algn="l" rtl="0">
              <a:spcBef>
                <a:spcPts val="1600"/>
              </a:spcBef>
              <a:spcAft>
                <a:spcPts val="0"/>
              </a:spcAft>
              <a:buSzPts val="1300"/>
              <a:buChar char="-"/>
            </a:pPr>
            <a:r>
              <a:rPr lang="de" sz="1300"/>
              <a:t>campaign includes five basic measures to boost security: </a:t>
            </a:r>
            <a:endParaRPr sz="1300"/>
          </a:p>
          <a:p>
            <a:pPr marL="914400" lvl="0" indent="-311150" algn="l" rtl="0">
              <a:spcBef>
                <a:spcPts val="0"/>
              </a:spcBef>
              <a:spcAft>
                <a:spcPts val="0"/>
              </a:spcAft>
              <a:buSzPts val="1300"/>
              <a:buChar char="-"/>
            </a:pPr>
            <a:r>
              <a:rPr lang="de" sz="1300"/>
              <a:t>1. Using strong memorable passwords</a:t>
            </a:r>
            <a:endParaRPr sz="1300"/>
          </a:p>
          <a:p>
            <a:pPr marL="914400" lvl="0" indent="-311150" algn="l" rtl="0">
              <a:spcBef>
                <a:spcPts val="0"/>
              </a:spcBef>
              <a:spcAft>
                <a:spcPts val="0"/>
              </a:spcAft>
              <a:buSzPts val="1300"/>
              <a:buChar char="-"/>
            </a:pPr>
            <a:r>
              <a:rPr lang="de" sz="1300"/>
              <a:t> 2. Installing antivirus on all work devices</a:t>
            </a:r>
            <a:endParaRPr sz="1300"/>
          </a:p>
          <a:p>
            <a:pPr marL="914400" lvl="0" indent="-311150" algn="l" rtl="0">
              <a:spcBef>
                <a:spcPts val="0"/>
              </a:spcBef>
              <a:spcAft>
                <a:spcPts val="0"/>
              </a:spcAft>
              <a:buSzPts val="1300"/>
              <a:buChar char="-"/>
            </a:pPr>
            <a:r>
              <a:rPr lang="de" sz="1300"/>
              <a:t> 3. checking privacy settings on social media</a:t>
            </a:r>
            <a:endParaRPr sz="1300"/>
          </a:p>
          <a:p>
            <a:pPr marL="914400" lvl="0" indent="-311150" algn="l" rtl="0">
              <a:spcBef>
                <a:spcPts val="0"/>
              </a:spcBef>
              <a:spcAft>
                <a:spcPts val="0"/>
              </a:spcAft>
              <a:buSzPts val="1300"/>
              <a:buChar char="-"/>
            </a:pPr>
            <a:r>
              <a:rPr lang="de" sz="1300"/>
              <a:t> 4. cheking the security of online retailers before loading card details</a:t>
            </a:r>
            <a:endParaRPr sz="1300"/>
          </a:p>
          <a:p>
            <a:pPr marL="914400" lvl="0" indent="-311150" algn="l" rtl="0">
              <a:spcBef>
                <a:spcPts val="0"/>
              </a:spcBef>
              <a:spcAft>
                <a:spcPts val="0"/>
              </a:spcAft>
              <a:buSzPts val="1300"/>
              <a:buChar char="-"/>
            </a:pPr>
            <a:r>
              <a:rPr lang="de" sz="1300"/>
              <a:t> 5. patching system as soon as possible</a:t>
            </a:r>
            <a:endParaRPr sz="1300"/>
          </a:p>
        </p:txBody>
      </p:sp>
    </p:spTree>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Shape 101"/>
        <p:cNvGrpSpPr/>
        <p:nvPr/>
      </p:nvGrpSpPr>
      <p:grpSpPr>
        <a:xfrm>
          <a:off x="0" y="0"/>
          <a:ext cx="0" cy="0"/>
          <a:chOff x="0" y="0"/>
          <a:chExt cx="0" cy="0"/>
        </a:xfrm>
      </p:grpSpPr>
      <p:sp>
        <p:nvSpPr>
          <p:cNvPr id="102" name="Google Shape;102;p21"/>
          <p:cNvSpPr txBox="1">
            <a:spLocks noGrp="1"/>
          </p:cNvSpPr>
          <p:nvPr>
            <p:ph type="title"/>
          </p:nvPr>
        </p:nvSpPr>
        <p:spPr>
          <a:xfrm>
            <a:off x="311700" y="445025"/>
            <a:ext cx="8520600" cy="572700"/>
          </a:xfrm>
          <a:prstGeom prst="rect">
            <a:avLst/>
          </a:prstGeom>
        </p:spPr>
        <p:txBody>
          <a:bodyPr spcFirstLastPara="1" wrap="square" lIns="91425" tIns="91425" rIns="91425" bIns="91425" anchor="t" anchorCtr="0">
            <a:noAutofit/>
          </a:bodyPr>
          <a:lstStyle/>
          <a:p>
            <a:pPr marL="0" lvl="0" indent="0" algn="l" rtl="0">
              <a:lnSpc>
                <a:spcPct val="115000"/>
              </a:lnSpc>
              <a:spcBef>
                <a:spcPts val="1200"/>
              </a:spcBef>
              <a:spcAft>
                <a:spcPts val="1200"/>
              </a:spcAft>
              <a:buClr>
                <a:schemeClr val="dk1"/>
              </a:buClr>
              <a:buSzPts val="1100"/>
              <a:buFont typeface="Arial"/>
              <a:buNone/>
            </a:pPr>
            <a:r>
              <a:rPr lang="de" sz="1800" b="1">
                <a:highlight>
                  <a:srgbClr val="FFFFFF"/>
                </a:highlight>
              </a:rPr>
              <a:t>Existing awareness campaigns (UK,Africa): Reflection</a:t>
            </a:r>
            <a:endParaRPr sz="1800" b="1"/>
          </a:p>
        </p:txBody>
      </p:sp>
      <p:sp>
        <p:nvSpPr>
          <p:cNvPr id="103" name="Google Shape;103;p21"/>
          <p:cNvSpPr txBox="1">
            <a:spLocks noGrp="1"/>
          </p:cNvSpPr>
          <p:nvPr>
            <p:ph type="body" idx="1"/>
          </p:nvPr>
        </p:nvSpPr>
        <p:spPr>
          <a:xfrm>
            <a:off x="311700" y="1044000"/>
            <a:ext cx="8520600" cy="3416400"/>
          </a:xfrm>
          <a:prstGeom prst="rect">
            <a:avLst/>
          </a:prstGeom>
        </p:spPr>
        <p:txBody>
          <a:bodyPr spcFirstLastPara="1" wrap="square" lIns="91425" tIns="91425" rIns="91425" bIns="72000" anchor="t" anchorCtr="0">
            <a:noAutofit/>
          </a:bodyPr>
          <a:lstStyle/>
          <a:p>
            <a:pPr marL="0" lvl="0" indent="0" algn="l" rtl="0">
              <a:spcBef>
                <a:spcPts val="0"/>
              </a:spcBef>
              <a:spcAft>
                <a:spcPts val="0"/>
              </a:spcAft>
              <a:buNone/>
            </a:pPr>
            <a:r>
              <a:rPr lang="de" sz="1300" u="sng"/>
              <a:t>Cyber Security awareness campaigns Africa</a:t>
            </a:r>
            <a:endParaRPr sz="1300" u="sng"/>
          </a:p>
          <a:p>
            <a:pPr marL="0" lvl="0" indent="457200" algn="l" rtl="0">
              <a:spcBef>
                <a:spcPts val="1600"/>
              </a:spcBef>
              <a:spcAft>
                <a:spcPts val="0"/>
              </a:spcAft>
              <a:buNone/>
            </a:pPr>
            <a:r>
              <a:rPr lang="de" sz="1300"/>
              <a:t>ISC Africa</a:t>
            </a:r>
            <a:endParaRPr sz="1300"/>
          </a:p>
          <a:p>
            <a:pPr marL="914400" lvl="0" indent="-311150" algn="l" rtl="0">
              <a:spcBef>
                <a:spcPts val="1600"/>
              </a:spcBef>
              <a:spcAft>
                <a:spcPts val="0"/>
              </a:spcAft>
              <a:buSzPts val="1300"/>
              <a:buChar char="-"/>
            </a:pPr>
            <a:r>
              <a:rPr lang="de" sz="1300"/>
              <a:t>industry and community-wide effort to inform and educate Africa’s citizens on safe and responsible use of computers and the Internet</a:t>
            </a:r>
            <a:endParaRPr sz="1300"/>
          </a:p>
          <a:p>
            <a:pPr marL="914400" lvl="0" indent="-311150" algn="l" rtl="0">
              <a:spcBef>
                <a:spcPts val="0"/>
              </a:spcBef>
              <a:spcAft>
                <a:spcPts val="0"/>
              </a:spcAft>
              <a:buSzPts val="1300"/>
              <a:buChar char="-"/>
            </a:pPr>
            <a:r>
              <a:rPr lang="de" sz="1300"/>
              <a:t>Use of postitive-message-method: “Working together ro ensure a safe online environment for all”</a:t>
            </a:r>
            <a:endParaRPr sz="1300"/>
          </a:p>
          <a:p>
            <a:pPr marL="914400" lvl="0" indent="-311150" algn="l" rtl="0">
              <a:spcBef>
                <a:spcPts val="0"/>
              </a:spcBef>
              <a:spcAft>
                <a:spcPts val="0"/>
              </a:spcAft>
              <a:buSzPts val="1300"/>
              <a:buChar char="-"/>
            </a:pPr>
            <a:r>
              <a:rPr lang="de" sz="1300"/>
              <a:t>aligned to cultural aspects of the society (in contrast to the approaches in the UK)</a:t>
            </a:r>
            <a:endParaRPr sz="1300"/>
          </a:p>
          <a:p>
            <a:pPr marL="0" lvl="0" indent="457200" algn="l" rtl="0">
              <a:spcBef>
                <a:spcPts val="1600"/>
              </a:spcBef>
              <a:spcAft>
                <a:spcPts val="0"/>
              </a:spcAft>
              <a:buNone/>
            </a:pPr>
            <a:r>
              <a:rPr lang="de" sz="1300"/>
              <a:t>Parents’ Corner Campaign</a:t>
            </a:r>
            <a:endParaRPr sz="1300"/>
          </a:p>
          <a:p>
            <a:pPr marL="914400" lvl="0" indent="-311150" algn="l" rtl="0">
              <a:spcBef>
                <a:spcPts val="1600"/>
              </a:spcBef>
              <a:spcAft>
                <a:spcPts val="0"/>
              </a:spcAft>
              <a:buSzPts val="1300"/>
              <a:buChar char="-"/>
            </a:pPr>
            <a:r>
              <a:rPr lang="de" sz="1300"/>
              <a:t>objectives: protect and educate children, empower parents &amp; create partnerships and collaboration amongst concerned stakeholders</a:t>
            </a:r>
            <a:endParaRPr sz="1300"/>
          </a:p>
          <a:p>
            <a:pPr marL="914400" lvl="0" indent="-311150" algn="l" rtl="0">
              <a:spcBef>
                <a:spcPts val="0"/>
              </a:spcBef>
              <a:spcAft>
                <a:spcPts val="0"/>
              </a:spcAft>
              <a:buSzPts val="1300"/>
              <a:buChar char="-"/>
            </a:pPr>
            <a:r>
              <a:rPr lang="de" sz="1300"/>
              <a:t>Main message: “users protecting users”</a:t>
            </a:r>
            <a:endParaRPr sz="1300"/>
          </a:p>
        </p:txBody>
      </p:sp>
    </p:spTree>
  </p:cSld>
  <p:clrMapOvr>
    <a:masterClrMapping/>
  </p:clrMapOvr>
</p:sld>
</file>

<file path=ppt/theme/theme1.xml><?xml version="1.0" encoding="utf-8"?>
<a:theme xmlns:a="http://schemas.openxmlformats.org/drawingml/2006/main" name="Simple Light">
  <a:themeElements>
    <a:clrScheme name="Simple Light">
      <a:dk1>
        <a:srgbClr val="000000"/>
      </a:dk1>
      <a:lt1>
        <a:srgbClr val="FFFFFF"/>
      </a:lt1>
      <a:dk2>
        <a:srgbClr val="595959"/>
      </a:dk2>
      <a:lt2>
        <a:srgbClr val="EEEEEE"/>
      </a:lt2>
      <a:accent1>
        <a:srgbClr val="FFAB40"/>
      </a:accent1>
      <a:accent2>
        <a:srgbClr val="212121"/>
      </a:accent2>
      <a:accent3>
        <a:srgbClr val="78909C"/>
      </a:accent3>
      <a:accent4>
        <a:srgbClr val="FFAB40"/>
      </a:accent4>
      <a:accent5>
        <a:srgbClr val="0097A7"/>
      </a:accent5>
      <a:accent6>
        <a:srgbClr val="EEFF41"/>
      </a:accent6>
      <a:hlink>
        <a:srgbClr val="0097A7"/>
      </a:hlink>
      <a:folHlink>
        <a:srgbClr val="0097A7"/>
      </a:folHlink>
    </a:clrScheme>
    <a:fontScheme name="Office">
      <a:maj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Arial"/>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2.xml><?xml version="1.0" encoding="utf-8"?>
<a:theme xmlns:a="http://schemas.openxmlformats.org/drawingml/2006/main">
  <a:themeElements>
    <a:clrScheme name="Default">
      <a:dk1>
        <a:srgbClr val="000000"/>
      </a:dk1>
      <a:lt1>
        <a:srgbClr val="FFFFFF"/>
      </a:lt1>
      <a:dk2>
        <a:srgbClr val="158158"/>
      </a:dk2>
      <a:lt2>
        <a:srgbClr val="F3F3F3"/>
      </a:lt2>
      <a:accent1>
        <a:srgbClr val="058DC7"/>
      </a:accent1>
      <a:accent2>
        <a:srgbClr val="50B432"/>
      </a:accent2>
      <a:accent3>
        <a:srgbClr val="ED561B"/>
      </a:accent3>
      <a:accent4>
        <a:srgbClr val="EDEF00"/>
      </a:accent4>
      <a:accent5>
        <a:srgbClr val="24CBE5"/>
      </a:accent5>
      <a:accent6>
        <a:srgbClr val="64E572"/>
      </a:accent6>
      <a:hlink>
        <a:srgbClr val="2200CC"/>
      </a:hlink>
      <a:folHlink>
        <a:srgbClr val="551A8B"/>
      </a:folHlink>
    </a:clrScheme>
    <a:fontScheme name="Office">
      <a:maj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Arial"/>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0</TotalTime>
  <Words>1180</Words>
  <Application>Microsoft Office PowerPoint</Application>
  <PresentationFormat>On-screen Show (16:9)</PresentationFormat>
  <Paragraphs>96</Paragraphs>
  <Slides>11</Slides>
  <Notes>11</Notes>
  <HiddenSlides>0</HiddenSlides>
  <MMClips>0</MMClips>
  <ScaleCrop>false</ScaleCrop>
  <HeadingPairs>
    <vt:vector size="6" baseType="variant">
      <vt:variant>
        <vt:lpstr>Fonts Used</vt:lpstr>
      </vt:variant>
      <vt:variant>
        <vt:i4>1</vt:i4>
      </vt:variant>
      <vt:variant>
        <vt:lpstr>Theme</vt:lpstr>
      </vt:variant>
      <vt:variant>
        <vt:i4>1</vt:i4>
      </vt:variant>
      <vt:variant>
        <vt:lpstr>Slide Titles</vt:lpstr>
      </vt:variant>
      <vt:variant>
        <vt:i4>11</vt:i4>
      </vt:variant>
    </vt:vector>
  </HeadingPairs>
  <TitlesOfParts>
    <vt:vector size="13" baseType="lpstr">
      <vt:lpstr>Arial</vt:lpstr>
      <vt:lpstr>Simple Light</vt:lpstr>
      <vt:lpstr>Cyber Security Awareness Campaigns: Why do they fail to change behaviour? </vt:lpstr>
      <vt:lpstr>Background- Context</vt:lpstr>
      <vt:lpstr>9 Factors influencing change in online behaviour</vt:lpstr>
      <vt:lpstr>Personal Factors</vt:lpstr>
      <vt:lpstr>Cultural and Environmental Factors</vt:lpstr>
      <vt:lpstr>Behaviour change: Persuasion techniques</vt:lpstr>
      <vt:lpstr>Awareness campaign: Factors which lead to a campaign’s success or failure</vt:lpstr>
      <vt:lpstr>Existing awareness campaigns (UK,Africa): Reflection</vt:lpstr>
      <vt:lpstr>Existing awareness campaigns (UK,Africa): Reflection</vt:lpstr>
      <vt:lpstr>Existing awareness campaigns: Comparison of UK and Africa</vt:lpstr>
      <vt:lpstr>THANK YOU!</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Cyber Security Awareness Campaigns: Why do they fail to change behaviour?</dc:title>
  <dc:creator>barrera95</dc:creator>
  <cp:lastModifiedBy>Juan Barrera</cp:lastModifiedBy>
  <cp:revision>1</cp:revision>
  <dcterms:modified xsi:type="dcterms:W3CDTF">2020-07-22T02:50:56Z</dcterms:modified>
</cp:coreProperties>
</file>